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sldIdLst>
    <p:sldId id="261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3CFD0C-F95C-4328-911C-E5284A972CCA}" v="253" dt="2020-07-30T10:40:32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Beck" userId="10600121b971e09f" providerId="LiveId" clId="{363CFD0C-F95C-4328-911C-E5284A972CCA}"/>
    <pc:docChg chg="custSel delSld modSld">
      <pc:chgData name="Daniela Beck" userId="10600121b971e09f" providerId="LiveId" clId="{363CFD0C-F95C-4328-911C-E5284A972CCA}" dt="2020-07-30T10:40:35.864" v="265" actId="1076"/>
      <pc:docMkLst>
        <pc:docMk/>
      </pc:docMkLst>
      <pc:sldChg chg="del">
        <pc:chgData name="Daniela Beck" userId="10600121b971e09f" providerId="LiveId" clId="{363CFD0C-F95C-4328-911C-E5284A972CCA}" dt="2020-07-30T10:26:34.833" v="0" actId="47"/>
        <pc:sldMkLst>
          <pc:docMk/>
          <pc:sldMk cId="807590178" sldId="256"/>
        </pc:sldMkLst>
      </pc:sldChg>
      <pc:sldChg chg="del">
        <pc:chgData name="Daniela Beck" userId="10600121b971e09f" providerId="LiveId" clId="{363CFD0C-F95C-4328-911C-E5284A972CCA}" dt="2020-07-30T10:26:36.535" v="1" actId="47"/>
        <pc:sldMkLst>
          <pc:docMk/>
          <pc:sldMk cId="3189046345" sldId="259"/>
        </pc:sldMkLst>
      </pc:sldChg>
      <pc:sldChg chg="del">
        <pc:chgData name="Daniela Beck" userId="10600121b971e09f" providerId="LiveId" clId="{363CFD0C-F95C-4328-911C-E5284A972CCA}" dt="2020-07-30T10:26:37.578" v="2" actId="47"/>
        <pc:sldMkLst>
          <pc:docMk/>
          <pc:sldMk cId="3441953882" sldId="260"/>
        </pc:sldMkLst>
      </pc:sldChg>
      <pc:sldChg chg="modSp mod modAnim">
        <pc:chgData name="Daniela Beck" userId="10600121b971e09f" providerId="LiveId" clId="{363CFD0C-F95C-4328-911C-E5284A972CCA}" dt="2020-07-30T10:40:35.864" v="265" actId="1076"/>
        <pc:sldMkLst>
          <pc:docMk/>
          <pc:sldMk cId="363971001" sldId="261"/>
        </pc:sldMkLst>
        <pc:spChg chg="mod">
          <ac:chgData name="Daniela Beck" userId="10600121b971e09f" providerId="LiveId" clId="{363CFD0C-F95C-4328-911C-E5284A972CCA}" dt="2020-07-30T10:40:32.084" v="264" actId="20577"/>
          <ac:spMkLst>
            <pc:docMk/>
            <pc:sldMk cId="363971001" sldId="261"/>
            <ac:spMk id="3" creationId="{1477ABAC-07E6-42FC-ADEB-9349081587E4}"/>
          </ac:spMkLst>
        </pc:spChg>
        <pc:grpChg chg="mod">
          <ac:chgData name="Daniela Beck" userId="10600121b971e09f" providerId="LiveId" clId="{363CFD0C-F95C-4328-911C-E5284A972CCA}" dt="2020-07-30T10:40:35.864" v="265" actId="1076"/>
          <ac:grpSpMkLst>
            <pc:docMk/>
            <pc:sldMk cId="363971001" sldId="261"/>
            <ac:grpSpMk id="1624" creationId="{D9B539A4-4CBE-467F-A2E1-AB94B2B79E96}"/>
          </ac:grpSpMkLst>
        </pc:grpChg>
      </pc:sldChg>
      <pc:sldChg chg="addSp delSp modSp mod delAnim">
        <pc:chgData name="Daniela Beck" userId="10600121b971e09f" providerId="LiveId" clId="{363CFD0C-F95C-4328-911C-E5284A972CCA}" dt="2020-07-30T10:33:57.989" v="232" actId="403"/>
        <pc:sldMkLst>
          <pc:docMk/>
          <pc:sldMk cId="3260537996" sldId="262"/>
        </pc:sldMkLst>
        <pc:spChg chg="del">
          <ac:chgData name="Daniela Beck" userId="10600121b971e09f" providerId="LiveId" clId="{363CFD0C-F95C-4328-911C-E5284A972CCA}" dt="2020-07-30T10:30:42.237" v="123" actId="478"/>
          <ac:spMkLst>
            <pc:docMk/>
            <pc:sldMk cId="3260537996" sldId="262"/>
            <ac:spMk id="2" creationId="{D236BA12-BD8B-42BB-B52D-E02ECF20918D}"/>
          </ac:spMkLst>
        </pc:spChg>
        <pc:spChg chg="del">
          <ac:chgData name="Daniela Beck" userId="10600121b971e09f" providerId="LiveId" clId="{363CFD0C-F95C-4328-911C-E5284A972CCA}" dt="2020-07-30T10:30:46.861" v="125" actId="478"/>
          <ac:spMkLst>
            <pc:docMk/>
            <pc:sldMk cId="3260537996" sldId="262"/>
            <ac:spMk id="3" creationId="{E913B3B4-668D-4573-A58E-7957623A543D}"/>
          </ac:spMkLst>
        </pc:spChg>
        <pc:spChg chg="del">
          <ac:chgData name="Daniela Beck" userId="10600121b971e09f" providerId="LiveId" clId="{363CFD0C-F95C-4328-911C-E5284A972CCA}" dt="2020-07-30T10:31:38.859" v="128" actId="478"/>
          <ac:spMkLst>
            <pc:docMk/>
            <pc:sldMk cId="3260537996" sldId="262"/>
            <ac:spMk id="4" creationId="{82EC0805-E47D-4FF1-B046-109C443C5AC9}"/>
          </ac:spMkLst>
        </pc:spChg>
        <pc:spChg chg="mod">
          <ac:chgData name="Daniela Beck" userId="10600121b971e09f" providerId="LiveId" clId="{363CFD0C-F95C-4328-911C-E5284A972CCA}" dt="2020-07-30T10:33:57.989" v="232" actId="403"/>
          <ac:spMkLst>
            <pc:docMk/>
            <pc:sldMk cId="3260537996" sldId="262"/>
            <ac:spMk id="5" creationId="{F2855F1C-CDD4-4F65-BA36-E605730C5661}"/>
          </ac:spMkLst>
        </pc:spChg>
        <pc:spChg chg="add del mod">
          <ac:chgData name="Daniela Beck" userId="10600121b971e09f" providerId="LiveId" clId="{363CFD0C-F95C-4328-911C-E5284A972CCA}" dt="2020-07-30T10:30:43.794" v="124" actId="478"/>
          <ac:spMkLst>
            <pc:docMk/>
            <pc:sldMk cId="3260537996" sldId="262"/>
            <ac:spMk id="7" creationId="{F4A38EDD-21E2-4437-8A37-BAF33F3029D9}"/>
          </ac:spMkLst>
        </pc:spChg>
        <pc:spChg chg="add del mod">
          <ac:chgData name="Daniela Beck" userId="10600121b971e09f" providerId="LiveId" clId="{363CFD0C-F95C-4328-911C-E5284A972CCA}" dt="2020-07-30T10:30:50.370" v="126" actId="478"/>
          <ac:spMkLst>
            <pc:docMk/>
            <pc:sldMk cId="3260537996" sldId="262"/>
            <ac:spMk id="9" creationId="{0BC14CE0-8E41-49DA-B878-43A8CC1A7E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8E7E3-1A68-4146-9061-382094B99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11C752-72FB-4B96-99BF-9F61FC2DA5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023895-ACB6-4FDF-8B21-215E11FB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54D79E-AB40-4D82-929D-D28F3EA6A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592DA3-CF55-4B4F-B593-6C4038178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29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107E0-0BAC-47A0-A029-9FC52267C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D5135E-6839-4008-974D-3ECB3666D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51038C-D292-4F48-87EC-41EA5D82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5DB1AA-4254-43F0-ADB8-5671ED00F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375FEF-4775-4954-8602-643C280CE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34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2EA845-D20F-41EA-A954-ED09D5F6F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8C4465D-5C3B-4B7B-BB4C-8834B1F2B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820F63-9B4E-4744-A43A-F1F0C1B1A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12DEE7-EB58-41C3-B6F9-32C13E332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54E7AD-E80B-4D3D-B075-1ACEE9808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1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127210-4010-46E7-872B-0552A12C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269A26-1BDE-4998-9F6C-D2F2B653B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685E27-2837-4E11-B75F-3CCFEE878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C8041E-45CF-450D-AF98-B4C9BFB7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21C8EB-2E27-4699-9DD9-F5CA7C286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92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A8F7C-57C5-4C45-8618-85DB91D8F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39428E-D0C9-4D99-9076-4700B4740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BE24DE-0222-4A5F-8848-A3DA0A73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08AB77-9804-4495-B9C1-3FE377AE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32CAF4-94B0-41F7-A500-200D5E2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36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E73F2D-CA39-42A0-9894-46A5D290B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76A12E-18C9-494B-AEEB-88FDC6D177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F4EE1F-4D9D-4BEC-A1BD-52780477CD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807C19-4731-4AEB-9C6D-8A320784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430B483-1308-410B-89FA-DBDDD05A9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8A5A9E-924A-4148-99A4-3627FE53B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11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F93F2-2532-4250-80AA-5D3CE0FD2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B47C6E-0811-46A3-95AB-7D3A56997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2BE04E-3710-43AA-A0DA-C48B95EFE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B6B280-0AAF-42FD-A791-54BB378E43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AEBD256-A73C-4F32-8DFA-D8F6D96F1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2F0DC5-1032-4EAD-82D0-F5BE0E907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07DA6B0-CBF9-499C-99EB-CD6A87CB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9F91FBD-E893-42C2-845E-5B33637F2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58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BCB32-E698-4919-A880-6F5346D46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77BC6E-66C1-4B67-AAB1-735751241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6DF8B6-C048-493E-8501-D4798C74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AFAE1F1-9D4F-497F-9A80-A7A3FE50A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24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0F2F917-1D5D-4B39-9908-BC737F8C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0CCA32-AB99-4542-85DA-371CA4075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C84929-8442-4E2B-AC50-E8CE4A3A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9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F710A-B020-474B-8B35-31D5F961E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67D681-2762-4FE7-B422-B60BB68F4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19F059-9865-4956-AE05-3A4B3D67F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D84788-AEE2-4FB1-99A9-962D9C779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26DCCC-AED9-454F-AC16-567FAAD5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565186-8A0C-46D1-89E1-AD7D2776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02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FA50C6-66E4-4E3D-B730-774CFD1AA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DF574A2-1696-44F9-AA65-B21734AE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4B5D1E-02EE-4377-BB3E-CF806B11C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D6487F0-2B9B-48B4-A62D-6A2F6FA5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9DAF3A-328C-4E3B-9D93-9C3448AD7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34C3D1-3667-4ABE-828B-C61CB95AE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1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DF8A923-56C3-4D04-BC70-579BA1792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4BBF12-CEE6-41A3-9A1C-094F44BC6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2622AE-EFDC-4263-8C35-2C11D924D7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E8EB2-03BA-4EF2-870A-61065EE0C357}" type="datetimeFigureOut">
              <a:rPr lang="de-DE" smtClean="0"/>
              <a:t>21.09.2021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9446EC-A7D0-4B47-AD49-D81C24CDB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E786ED-8017-4966-8BD0-A87F94C56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0935-C6F9-4F1A-BD98-2C394ECED3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535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D6FF3-7D13-452E-9708-123E1084C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93283" cy="1325563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Virus – ein Lebewesen?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477ABAC-07E6-42FC-ADEB-934908158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Wie vermehrt sich ein Virus, obwohl es kein Lebewesen ist?</a:t>
            </a:r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>
                <a:solidFill>
                  <a:schemeClr val="accent1"/>
                </a:solidFill>
              </a:rPr>
              <a:t>Welche Schritte sind notwendig für eine Vermehrung des Virus?</a:t>
            </a:r>
          </a:p>
          <a:p>
            <a:pPr marL="457200" lvl="1" indent="0">
              <a:buNone/>
            </a:pPr>
            <a:r>
              <a:rPr lang="de-DE" dirty="0">
                <a:solidFill>
                  <a:schemeClr val="accent1"/>
                </a:solidFill>
              </a:rPr>
              <a:t>Hypothesen?</a:t>
            </a:r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marL="914400" lvl="2" indent="0">
              <a:buNone/>
            </a:pPr>
            <a:endParaRPr lang="de-DE" dirty="0"/>
          </a:p>
          <a:p>
            <a:pPr lvl="2"/>
            <a:endParaRPr lang="de-DE" dirty="0"/>
          </a:p>
        </p:txBody>
      </p:sp>
      <p:sp>
        <p:nvSpPr>
          <p:cNvPr id="1215" name="Rectangle 1214">
            <a:extLst>
              <a:ext uri="{FF2B5EF4-FFF2-40B4-BE49-F238E27FC236}">
                <a16:creationId xmlns:a16="http://schemas.microsoft.com/office/drawing/2014/main" id="{8C19648F-9702-436E-B72F-21D14B3F0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85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7" name="Rectangle 1217">
            <a:extLst>
              <a:ext uri="{FF2B5EF4-FFF2-40B4-BE49-F238E27FC236}">
                <a16:creationId xmlns:a16="http://schemas.microsoft.com/office/drawing/2014/main" id="{2E133902-E2A7-44B7-881D-7EC17E546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85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8" name="Rectangle 1221">
            <a:extLst>
              <a:ext uri="{FF2B5EF4-FFF2-40B4-BE49-F238E27FC236}">
                <a16:creationId xmlns:a16="http://schemas.microsoft.com/office/drawing/2014/main" id="{A37F81E9-0895-48B2-8597-2851C2855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220" name="Rectangle 1223">
            <a:extLst>
              <a:ext uri="{FF2B5EF4-FFF2-40B4-BE49-F238E27FC236}">
                <a16:creationId xmlns:a16="http://schemas.microsoft.com/office/drawing/2014/main" id="{E72E016B-67F0-453F-94E8-5E18571A7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85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624" name="Gruppieren 1623">
            <a:extLst>
              <a:ext uri="{FF2B5EF4-FFF2-40B4-BE49-F238E27FC236}">
                <a16:creationId xmlns:a16="http://schemas.microsoft.com/office/drawing/2014/main" id="{D9B539A4-4CBE-467F-A2E1-AB94B2B79E96}"/>
              </a:ext>
            </a:extLst>
          </p:cNvPr>
          <p:cNvGrpSpPr/>
          <p:nvPr/>
        </p:nvGrpSpPr>
        <p:grpSpPr>
          <a:xfrm>
            <a:off x="2352548" y="2520292"/>
            <a:ext cx="6520180" cy="1271905"/>
            <a:chOff x="5671820" y="1690688"/>
            <a:chExt cx="6520180" cy="1271905"/>
          </a:xfrm>
        </p:grpSpPr>
        <p:sp>
          <p:nvSpPr>
            <p:cNvPr id="815" name="Ellipse 814">
              <a:extLst>
                <a:ext uri="{FF2B5EF4-FFF2-40B4-BE49-F238E27FC236}">
                  <a16:creationId xmlns:a16="http://schemas.microsoft.com/office/drawing/2014/main" id="{B92FD547-785F-45E3-A4A0-8D0EEB1E9E7D}"/>
                </a:ext>
              </a:extLst>
            </p:cNvPr>
            <p:cNvSpPr/>
            <p:nvPr/>
          </p:nvSpPr>
          <p:spPr>
            <a:xfrm>
              <a:off x="9142730" y="2544763"/>
              <a:ext cx="335915" cy="234315"/>
            </a:xfrm>
            <a:prstGeom prst="ellipse">
              <a:avLst/>
            </a:prstGeom>
            <a:noFill/>
            <a:ln w="63500" cmpd="dbl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816" name="Ellipse 815">
              <a:extLst>
                <a:ext uri="{FF2B5EF4-FFF2-40B4-BE49-F238E27FC236}">
                  <a16:creationId xmlns:a16="http://schemas.microsoft.com/office/drawing/2014/main" id="{C42462D0-0423-4C69-93D0-07B1A100ADE1}"/>
                </a:ext>
              </a:extLst>
            </p:cNvPr>
            <p:cNvSpPr/>
            <p:nvPr/>
          </p:nvSpPr>
          <p:spPr>
            <a:xfrm>
              <a:off x="7922260" y="2024063"/>
              <a:ext cx="1928495" cy="936625"/>
            </a:xfrm>
            <a:prstGeom prst="ellipse">
              <a:avLst/>
            </a:prstGeom>
            <a:noFill/>
            <a:ln w="63500" cmpd="dbl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grpSp>
          <p:nvGrpSpPr>
            <p:cNvPr id="817" name="Gruppieren 816">
              <a:extLst>
                <a:ext uri="{FF2B5EF4-FFF2-40B4-BE49-F238E27FC236}">
                  <a16:creationId xmlns:a16="http://schemas.microsoft.com/office/drawing/2014/main" id="{29D8E833-0FE0-4BBC-8EC8-D8AD4238F5D5}"/>
                </a:ext>
              </a:extLst>
            </p:cNvPr>
            <p:cNvGrpSpPr/>
            <p:nvPr/>
          </p:nvGrpSpPr>
          <p:grpSpPr>
            <a:xfrm rot="1661338">
              <a:off x="8877300" y="2522538"/>
              <a:ext cx="36195" cy="46990"/>
              <a:chOff x="0" y="0"/>
              <a:chExt cx="290945" cy="380010"/>
            </a:xfrm>
          </p:grpSpPr>
          <p:sp>
            <p:nvSpPr>
              <p:cNvPr id="818" name="Rechteck: abgerundete Ecken 817">
                <a:extLst>
                  <a:ext uri="{FF2B5EF4-FFF2-40B4-BE49-F238E27FC236}">
                    <a16:creationId xmlns:a16="http://schemas.microsoft.com/office/drawing/2014/main" id="{74F2C092-A2AE-484D-93CC-A9003F339EBC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19" name="Ellipse 818">
                <a:extLst>
                  <a:ext uri="{FF2B5EF4-FFF2-40B4-BE49-F238E27FC236}">
                    <a16:creationId xmlns:a16="http://schemas.microsoft.com/office/drawing/2014/main" id="{5A7FC311-171E-42A3-9166-2243ACF2790A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20" name="Gruppieren 819">
              <a:extLst>
                <a:ext uri="{FF2B5EF4-FFF2-40B4-BE49-F238E27FC236}">
                  <a16:creationId xmlns:a16="http://schemas.microsoft.com/office/drawing/2014/main" id="{72CFAE30-80A2-452B-BA64-44D78D5E1427}"/>
                </a:ext>
              </a:extLst>
            </p:cNvPr>
            <p:cNvGrpSpPr/>
            <p:nvPr/>
          </p:nvGrpSpPr>
          <p:grpSpPr>
            <a:xfrm rot="12376221">
              <a:off x="8822055" y="2584133"/>
              <a:ext cx="36195" cy="46990"/>
              <a:chOff x="0" y="0"/>
              <a:chExt cx="290945" cy="380010"/>
            </a:xfrm>
          </p:grpSpPr>
          <p:sp>
            <p:nvSpPr>
              <p:cNvPr id="821" name="Rechteck: abgerundete Ecken 820">
                <a:extLst>
                  <a:ext uri="{FF2B5EF4-FFF2-40B4-BE49-F238E27FC236}">
                    <a16:creationId xmlns:a16="http://schemas.microsoft.com/office/drawing/2014/main" id="{A5C3673B-CC86-46BF-B1B4-CEABE4831FA3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22" name="Ellipse 821">
                <a:extLst>
                  <a:ext uri="{FF2B5EF4-FFF2-40B4-BE49-F238E27FC236}">
                    <a16:creationId xmlns:a16="http://schemas.microsoft.com/office/drawing/2014/main" id="{13FDA635-1252-42D5-BB32-1F067869ABA4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23" name="Gruppieren 822">
              <a:extLst>
                <a:ext uri="{FF2B5EF4-FFF2-40B4-BE49-F238E27FC236}">
                  <a16:creationId xmlns:a16="http://schemas.microsoft.com/office/drawing/2014/main" id="{B70EBF4A-3067-4026-858F-6257207CEDDC}"/>
                </a:ext>
              </a:extLst>
            </p:cNvPr>
            <p:cNvGrpSpPr/>
            <p:nvPr/>
          </p:nvGrpSpPr>
          <p:grpSpPr>
            <a:xfrm>
              <a:off x="8736965" y="2481263"/>
              <a:ext cx="36195" cy="46990"/>
              <a:chOff x="0" y="0"/>
              <a:chExt cx="290945" cy="380010"/>
            </a:xfrm>
          </p:grpSpPr>
          <p:sp>
            <p:nvSpPr>
              <p:cNvPr id="824" name="Rechteck: abgerundete Ecken 823">
                <a:extLst>
                  <a:ext uri="{FF2B5EF4-FFF2-40B4-BE49-F238E27FC236}">
                    <a16:creationId xmlns:a16="http://schemas.microsoft.com/office/drawing/2014/main" id="{4CBB932D-83CB-4BCB-BE62-1BD77EAE5E8B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25" name="Ellipse 824">
                <a:extLst>
                  <a:ext uri="{FF2B5EF4-FFF2-40B4-BE49-F238E27FC236}">
                    <a16:creationId xmlns:a16="http://schemas.microsoft.com/office/drawing/2014/main" id="{A1653B76-1AE2-49AC-9121-D65FA2A5037D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26" name="Gruppieren 825">
              <a:extLst>
                <a:ext uri="{FF2B5EF4-FFF2-40B4-BE49-F238E27FC236}">
                  <a16:creationId xmlns:a16="http://schemas.microsoft.com/office/drawing/2014/main" id="{C4E6CE5B-2DF3-4482-B090-F86C6C8D40CE}"/>
                </a:ext>
              </a:extLst>
            </p:cNvPr>
            <p:cNvGrpSpPr/>
            <p:nvPr/>
          </p:nvGrpSpPr>
          <p:grpSpPr>
            <a:xfrm rot="19774557">
              <a:off x="8633460" y="2500313"/>
              <a:ext cx="36195" cy="46990"/>
              <a:chOff x="0" y="0"/>
              <a:chExt cx="290945" cy="380010"/>
            </a:xfrm>
          </p:grpSpPr>
          <p:sp>
            <p:nvSpPr>
              <p:cNvPr id="827" name="Rechteck: abgerundete Ecken 826">
                <a:extLst>
                  <a:ext uri="{FF2B5EF4-FFF2-40B4-BE49-F238E27FC236}">
                    <a16:creationId xmlns:a16="http://schemas.microsoft.com/office/drawing/2014/main" id="{189A4907-5B50-4AB7-884D-F8A0BFC93FC6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28" name="Ellipse 827">
                <a:extLst>
                  <a:ext uri="{FF2B5EF4-FFF2-40B4-BE49-F238E27FC236}">
                    <a16:creationId xmlns:a16="http://schemas.microsoft.com/office/drawing/2014/main" id="{8A19D355-9E57-4F8C-B203-94BCA607B482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29" name="Gruppieren 828">
              <a:extLst>
                <a:ext uri="{FF2B5EF4-FFF2-40B4-BE49-F238E27FC236}">
                  <a16:creationId xmlns:a16="http://schemas.microsoft.com/office/drawing/2014/main" id="{A384CDA4-C9FF-4D4E-AD47-E2078F0CA12C}"/>
                </a:ext>
              </a:extLst>
            </p:cNvPr>
            <p:cNvGrpSpPr/>
            <p:nvPr/>
          </p:nvGrpSpPr>
          <p:grpSpPr>
            <a:xfrm rot="16200000">
              <a:off x="8547100" y="2627948"/>
              <a:ext cx="36195" cy="47625"/>
              <a:chOff x="0" y="0"/>
              <a:chExt cx="290945" cy="380010"/>
            </a:xfrm>
          </p:grpSpPr>
          <p:sp>
            <p:nvSpPr>
              <p:cNvPr id="830" name="Rechteck: abgerundete Ecken 829">
                <a:extLst>
                  <a:ext uri="{FF2B5EF4-FFF2-40B4-BE49-F238E27FC236}">
                    <a16:creationId xmlns:a16="http://schemas.microsoft.com/office/drawing/2014/main" id="{276D842B-D62A-4F36-9A1E-5CFE91375925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31" name="Ellipse 830">
                <a:extLst>
                  <a:ext uri="{FF2B5EF4-FFF2-40B4-BE49-F238E27FC236}">
                    <a16:creationId xmlns:a16="http://schemas.microsoft.com/office/drawing/2014/main" id="{A67A0B34-A2A8-482E-BDD9-781E46F2EB1B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32" name="Gruppieren 831">
              <a:extLst>
                <a:ext uri="{FF2B5EF4-FFF2-40B4-BE49-F238E27FC236}">
                  <a16:creationId xmlns:a16="http://schemas.microsoft.com/office/drawing/2014/main" id="{BAA04425-1C63-4C4D-9BE2-E3C4073EA43A}"/>
                </a:ext>
              </a:extLst>
            </p:cNvPr>
            <p:cNvGrpSpPr/>
            <p:nvPr/>
          </p:nvGrpSpPr>
          <p:grpSpPr>
            <a:xfrm rot="5400000">
              <a:off x="8897620" y="2480628"/>
              <a:ext cx="36195" cy="47625"/>
              <a:chOff x="0" y="0"/>
              <a:chExt cx="290945" cy="380010"/>
            </a:xfrm>
          </p:grpSpPr>
          <p:sp>
            <p:nvSpPr>
              <p:cNvPr id="833" name="Rechteck: abgerundete Ecken 832">
                <a:extLst>
                  <a:ext uri="{FF2B5EF4-FFF2-40B4-BE49-F238E27FC236}">
                    <a16:creationId xmlns:a16="http://schemas.microsoft.com/office/drawing/2014/main" id="{2BAFBA4B-69D1-4E6E-8586-14A23289046E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34" name="Ellipse 833">
                <a:extLst>
                  <a:ext uri="{FF2B5EF4-FFF2-40B4-BE49-F238E27FC236}">
                    <a16:creationId xmlns:a16="http://schemas.microsoft.com/office/drawing/2014/main" id="{F60C9C35-D8BC-4949-850F-60F390D53C48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cxnSp>
          <p:nvCxnSpPr>
            <p:cNvPr id="835" name="Verbinder: gekrümmt 834">
              <a:extLst>
                <a:ext uri="{FF2B5EF4-FFF2-40B4-BE49-F238E27FC236}">
                  <a16:creationId xmlns:a16="http://schemas.microsoft.com/office/drawing/2014/main" id="{2AC4CD8C-EA10-4656-B74F-15B6DE198F17}"/>
                </a:ext>
              </a:extLst>
            </p:cNvPr>
            <p:cNvCxnSpPr/>
            <p:nvPr/>
          </p:nvCxnSpPr>
          <p:spPr>
            <a:xfrm>
              <a:off x="8671560" y="2613343"/>
              <a:ext cx="40640" cy="27940"/>
            </a:xfrm>
            <a:prstGeom prst="curvedConnector3">
              <a:avLst>
                <a:gd name="adj1" fmla="val 41289"/>
              </a:avLst>
            </a:prstGeom>
            <a:ln w="95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6" name="Ellipse 835">
              <a:extLst>
                <a:ext uri="{FF2B5EF4-FFF2-40B4-BE49-F238E27FC236}">
                  <a16:creationId xmlns:a16="http://schemas.microsoft.com/office/drawing/2014/main" id="{9C2CCD5F-510C-49F6-BFB7-637D4DB0C0B6}"/>
                </a:ext>
              </a:extLst>
            </p:cNvPr>
            <p:cNvSpPr/>
            <p:nvPr/>
          </p:nvSpPr>
          <p:spPr>
            <a:xfrm>
              <a:off x="9045575" y="2587943"/>
              <a:ext cx="17780" cy="15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837" name="Verbinder: gekrümmt 836">
              <a:extLst>
                <a:ext uri="{FF2B5EF4-FFF2-40B4-BE49-F238E27FC236}">
                  <a16:creationId xmlns:a16="http://schemas.microsoft.com/office/drawing/2014/main" id="{35ADDF6A-28CB-4D92-A655-526A31266FD8}"/>
                </a:ext>
              </a:extLst>
            </p:cNvPr>
            <p:cNvCxnSpPr/>
            <p:nvPr/>
          </p:nvCxnSpPr>
          <p:spPr>
            <a:xfrm>
              <a:off x="8735695" y="2584768"/>
              <a:ext cx="40640" cy="27940"/>
            </a:xfrm>
            <a:prstGeom prst="curvedConnector3">
              <a:avLst>
                <a:gd name="adj1" fmla="val 41289"/>
              </a:avLst>
            </a:prstGeom>
            <a:ln w="95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8" name="Ellipse 837">
              <a:extLst>
                <a:ext uri="{FF2B5EF4-FFF2-40B4-BE49-F238E27FC236}">
                  <a16:creationId xmlns:a16="http://schemas.microsoft.com/office/drawing/2014/main" id="{4B9CCF58-D9E4-4F81-9F85-ACFCD4D9C09E}"/>
                </a:ext>
              </a:extLst>
            </p:cNvPr>
            <p:cNvSpPr/>
            <p:nvPr/>
          </p:nvSpPr>
          <p:spPr>
            <a:xfrm>
              <a:off x="8806180" y="2714308"/>
              <a:ext cx="10160" cy="10795"/>
            </a:xfrm>
            <a:prstGeom prst="ellipse">
              <a:avLst/>
            </a:prstGeom>
            <a:noFill/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839" name="Gerader Verbinder 838">
              <a:extLst>
                <a:ext uri="{FF2B5EF4-FFF2-40B4-BE49-F238E27FC236}">
                  <a16:creationId xmlns:a16="http://schemas.microsoft.com/office/drawing/2014/main" id="{7A17AF4E-6268-4AF6-A1EE-1334EBB14B29}"/>
                </a:ext>
              </a:extLst>
            </p:cNvPr>
            <p:cNvCxnSpPr/>
            <p:nvPr/>
          </p:nvCxnSpPr>
          <p:spPr>
            <a:xfrm>
              <a:off x="8458200" y="2608263"/>
              <a:ext cx="16510" cy="32385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0" name="Gerader Verbinder 839">
              <a:extLst>
                <a:ext uri="{FF2B5EF4-FFF2-40B4-BE49-F238E27FC236}">
                  <a16:creationId xmlns:a16="http://schemas.microsoft.com/office/drawing/2014/main" id="{BB68968C-51B7-429C-82F8-874A869AF1C3}"/>
                </a:ext>
              </a:extLst>
            </p:cNvPr>
            <p:cNvCxnSpPr/>
            <p:nvPr/>
          </p:nvCxnSpPr>
          <p:spPr>
            <a:xfrm>
              <a:off x="8503920" y="2514283"/>
              <a:ext cx="16510" cy="32385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1" name="Gerader Verbinder 840">
              <a:extLst>
                <a:ext uri="{FF2B5EF4-FFF2-40B4-BE49-F238E27FC236}">
                  <a16:creationId xmlns:a16="http://schemas.microsoft.com/office/drawing/2014/main" id="{12EA8F30-44DD-4363-91FF-FFA19503AA03}"/>
                </a:ext>
              </a:extLst>
            </p:cNvPr>
            <p:cNvCxnSpPr/>
            <p:nvPr/>
          </p:nvCxnSpPr>
          <p:spPr>
            <a:xfrm>
              <a:off x="8577580" y="2526348"/>
              <a:ext cx="16510" cy="32385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2" name="Gerader Verbinder 841">
              <a:extLst>
                <a:ext uri="{FF2B5EF4-FFF2-40B4-BE49-F238E27FC236}">
                  <a16:creationId xmlns:a16="http://schemas.microsoft.com/office/drawing/2014/main" id="{2B0C2669-470A-432B-B821-40CD9AEC5AE1}"/>
                </a:ext>
              </a:extLst>
            </p:cNvPr>
            <p:cNvCxnSpPr/>
            <p:nvPr/>
          </p:nvCxnSpPr>
          <p:spPr>
            <a:xfrm>
              <a:off x="8673465" y="2777173"/>
              <a:ext cx="16510" cy="32385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3" name="Gerader Verbinder 842">
              <a:extLst>
                <a:ext uri="{FF2B5EF4-FFF2-40B4-BE49-F238E27FC236}">
                  <a16:creationId xmlns:a16="http://schemas.microsoft.com/office/drawing/2014/main" id="{B3BBCD7C-9DF9-494C-AEEC-F0C27D262E8A}"/>
                </a:ext>
              </a:extLst>
            </p:cNvPr>
            <p:cNvCxnSpPr/>
            <p:nvPr/>
          </p:nvCxnSpPr>
          <p:spPr>
            <a:xfrm flipH="1">
              <a:off x="8913495" y="2620963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4" name="Gruppieren 843">
              <a:extLst>
                <a:ext uri="{FF2B5EF4-FFF2-40B4-BE49-F238E27FC236}">
                  <a16:creationId xmlns:a16="http://schemas.microsoft.com/office/drawing/2014/main" id="{20D9F48C-EAE2-430A-B4F1-841F87B4A271}"/>
                </a:ext>
              </a:extLst>
            </p:cNvPr>
            <p:cNvGrpSpPr/>
            <p:nvPr/>
          </p:nvGrpSpPr>
          <p:grpSpPr>
            <a:xfrm rot="17937964">
              <a:off x="8461375" y="2417763"/>
              <a:ext cx="36195" cy="47625"/>
              <a:chOff x="0" y="0"/>
              <a:chExt cx="290945" cy="380010"/>
            </a:xfrm>
          </p:grpSpPr>
          <p:sp>
            <p:nvSpPr>
              <p:cNvPr id="845" name="Rechteck: abgerundete Ecken 844">
                <a:extLst>
                  <a:ext uri="{FF2B5EF4-FFF2-40B4-BE49-F238E27FC236}">
                    <a16:creationId xmlns:a16="http://schemas.microsoft.com/office/drawing/2014/main" id="{084D3776-DB61-4A72-A23C-217A4F885756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46" name="Ellipse 845">
                <a:extLst>
                  <a:ext uri="{FF2B5EF4-FFF2-40B4-BE49-F238E27FC236}">
                    <a16:creationId xmlns:a16="http://schemas.microsoft.com/office/drawing/2014/main" id="{390FF479-FA46-4E0D-B2D0-4494FE94D8D2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cxnSp>
          <p:nvCxnSpPr>
            <p:cNvPr id="847" name="Gerader Verbinder 846">
              <a:extLst>
                <a:ext uri="{FF2B5EF4-FFF2-40B4-BE49-F238E27FC236}">
                  <a16:creationId xmlns:a16="http://schemas.microsoft.com/office/drawing/2014/main" id="{CA363797-2FD4-467C-A3C4-232D4CCB5021}"/>
                </a:ext>
              </a:extLst>
            </p:cNvPr>
            <p:cNvCxnSpPr/>
            <p:nvPr/>
          </p:nvCxnSpPr>
          <p:spPr>
            <a:xfrm flipH="1">
              <a:off x="8623300" y="2710498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8" name="Gruppieren 847">
              <a:extLst>
                <a:ext uri="{FF2B5EF4-FFF2-40B4-BE49-F238E27FC236}">
                  <a16:creationId xmlns:a16="http://schemas.microsoft.com/office/drawing/2014/main" id="{8618FC43-3FE5-4C80-815B-46FD42EBDDB9}"/>
                </a:ext>
              </a:extLst>
            </p:cNvPr>
            <p:cNvGrpSpPr/>
            <p:nvPr/>
          </p:nvGrpSpPr>
          <p:grpSpPr>
            <a:xfrm rot="7163255">
              <a:off x="8996680" y="2389188"/>
              <a:ext cx="36195" cy="47625"/>
              <a:chOff x="0" y="0"/>
              <a:chExt cx="290945" cy="380010"/>
            </a:xfrm>
          </p:grpSpPr>
          <p:sp>
            <p:nvSpPr>
              <p:cNvPr id="849" name="Rechteck: abgerundete Ecken 848">
                <a:extLst>
                  <a:ext uri="{FF2B5EF4-FFF2-40B4-BE49-F238E27FC236}">
                    <a16:creationId xmlns:a16="http://schemas.microsoft.com/office/drawing/2014/main" id="{D120751A-8E09-4266-AB50-100B5337373A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50" name="Ellipse 849">
                <a:extLst>
                  <a:ext uri="{FF2B5EF4-FFF2-40B4-BE49-F238E27FC236}">
                    <a16:creationId xmlns:a16="http://schemas.microsoft.com/office/drawing/2014/main" id="{3ED4DF0D-B5CA-4903-91F8-93BDCAEEF008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51" name="Gruppieren 850">
              <a:extLst>
                <a:ext uri="{FF2B5EF4-FFF2-40B4-BE49-F238E27FC236}">
                  <a16:creationId xmlns:a16="http://schemas.microsoft.com/office/drawing/2014/main" id="{76362125-B96D-4464-A501-7B8E441C95C3}"/>
                </a:ext>
              </a:extLst>
            </p:cNvPr>
            <p:cNvGrpSpPr/>
            <p:nvPr/>
          </p:nvGrpSpPr>
          <p:grpSpPr>
            <a:xfrm rot="3239136">
              <a:off x="8681720" y="2223453"/>
              <a:ext cx="36195" cy="47625"/>
              <a:chOff x="0" y="0"/>
              <a:chExt cx="290945" cy="380010"/>
            </a:xfrm>
          </p:grpSpPr>
          <p:sp>
            <p:nvSpPr>
              <p:cNvPr id="852" name="Rechteck: abgerundete Ecken 851">
                <a:extLst>
                  <a:ext uri="{FF2B5EF4-FFF2-40B4-BE49-F238E27FC236}">
                    <a16:creationId xmlns:a16="http://schemas.microsoft.com/office/drawing/2014/main" id="{EF869F35-49AE-42F3-8C96-4FC0F9B7524D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53" name="Ellipse 852">
                <a:extLst>
                  <a:ext uri="{FF2B5EF4-FFF2-40B4-BE49-F238E27FC236}">
                    <a16:creationId xmlns:a16="http://schemas.microsoft.com/office/drawing/2014/main" id="{1264A704-89CA-4588-B85C-18E5DE417AD0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854" name="Gruppieren 853">
              <a:extLst>
                <a:ext uri="{FF2B5EF4-FFF2-40B4-BE49-F238E27FC236}">
                  <a16:creationId xmlns:a16="http://schemas.microsoft.com/office/drawing/2014/main" id="{21BD143E-1D21-4C31-816E-A646CB69D03C}"/>
                </a:ext>
              </a:extLst>
            </p:cNvPr>
            <p:cNvGrpSpPr/>
            <p:nvPr/>
          </p:nvGrpSpPr>
          <p:grpSpPr>
            <a:xfrm rot="10800000">
              <a:off x="8811260" y="2363153"/>
              <a:ext cx="36195" cy="46990"/>
              <a:chOff x="0" y="0"/>
              <a:chExt cx="290945" cy="380010"/>
            </a:xfrm>
          </p:grpSpPr>
          <p:sp>
            <p:nvSpPr>
              <p:cNvPr id="855" name="Rechteck: abgerundete Ecken 854">
                <a:extLst>
                  <a:ext uri="{FF2B5EF4-FFF2-40B4-BE49-F238E27FC236}">
                    <a16:creationId xmlns:a16="http://schemas.microsoft.com/office/drawing/2014/main" id="{C6AA5788-7C06-4420-9B5F-8F58C08202C9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56" name="Ellipse 855">
                <a:extLst>
                  <a:ext uri="{FF2B5EF4-FFF2-40B4-BE49-F238E27FC236}">
                    <a16:creationId xmlns:a16="http://schemas.microsoft.com/office/drawing/2014/main" id="{47C88F7D-4315-4D27-A532-771259B6CBB4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cxnSp>
          <p:nvCxnSpPr>
            <p:cNvPr id="857" name="Gerader Verbinder 856">
              <a:extLst>
                <a:ext uri="{FF2B5EF4-FFF2-40B4-BE49-F238E27FC236}">
                  <a16:creationId xmlns:a16="http://schemas.microsoft.com/office/drawing/2014/main" id="{A8920726-B9B5-4D3E-B594-82D931900911}"/>
                </a:ext>
              </a:extLst>
            </p:cNvPr>
            <p:cNvCxnSpPr/>
            <p:nvPr/>
          </p:nvCxnSpPr>
          <p:spPr>
            <a:xfrm flipH="1">
              <a:off x="8946515" y="2737803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8" name="Gruppieren 857">
              <a:extLst>
                <a:ext uri="{FF2B5EF4-FFF2-40B4-BE49-F238E27FC236}">
                  <a16:creationId xmlns:a16="http://schemas.microsoft.com/office/drawing/2014/main" id="{C63C45C5-DFF9-4CB9-9DCD-9F0708E16F2D}"/>
                </a:ext>
              </a:extLst>
            </p:cNvPr>
            <p:cNvGrpSpPr/>
            <p:nvPr/>
          </p:nvGrpSpPr>
          <p:grpSpPr>
            <a:xfrm rot="9246234">
              <a:off x="8900160" y="2384108"/>
              <a:ext cx="36195" cy="46990"/>
              <a:chOff x="0" y="0"/>
              <a:chExt cx="290945" cy="380010"/>
            </a:xfrm>
          </p:grpSpPr>
          <p:sp>
            <p:nvSpPr>
              <p:cNvPr id="859" name="Rechteck: abgerundete Ecken 858">
                <a:extLst>
                  <a:ext uri="{FF2B5EF4-FFF2-40B4-BE49-F238E27FC236}">
                    <a16:creationId xmlns:a16="http://schemas.microsoft.com/office/drawing/2014/main" id="{E0BCA33E-0A12-43C0-847B-2FE8CC0F7881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60" name="Ellipse 859">
                <a:extLst>
                  <a:ext uri="{FF2B5EF4-FFF2-40B4-BE49-F238E27FC236}">
                    <a16:creationId xmlns:a16="http://schemas.microsoft.com/office/drawing/2014/main" id="{1FA85CB3-2068-4828-8301-E9590F2F81BE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cxnSp>
          <p:nvCxnSpPr>
            <p:cNvPr id="861" name="Gerader Verbinder 860">
              <a:extLst>
                <a:ext uri="{FF2B5EF4-FFF2-40B4-BE49-F238E27FC236}">
                  <a16:creationId xmlns:a16="http://schemas.microsoft.com/office/drawing/2014/main" id="{21B3C7FA-E717-4E72-80B3-D08E22CD297A}"/>
                </a:ext>
              </a:extLst>
            </p:cNvPr>
            <p:cNvCxnSpPr/>
            <p:nvPr/>
          </p:nvCxnSpPr>
          <p:spPr>
            <a:xfrm flipH="1">
              <a:off x="8693150" y="2705418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2" name="Gruppieren 861">
              <a:extLst>
                <a:ext uri="{FF2B5EF4-FFF2-40B4-BE49-F238E27FC236}">
                  <a16:creationId xmlns:a16="http://schemas.microsoft.com/office/drawing/2014/main" id="{4E839384-2B74-4FF7-916D-0A385C993147}"/>
                </a:ext>
              </a:extLst>
            </p:cNvPr>
            <p:cNvGrpSpPr/>
            <p:nvPr/>
          </p:nvGrpSpPr>
          <p:grpSpPr>
            <a:xfrm rot="13816803">
              <a:off x="8622030" y="2427288"/>
              <a:ext cx="36195" cy="47625"/>
              <a:chOff x="0" y="0"/>
              <a:chExt cx="290945" cy="380010"/>
            </a:xfrm>
          </p:grpSpPr>
          <p:sp>
            <p:nvSpPr>
              <p:cNvPr id="863" name="Rechteck: abgerundete Ecken 862">
                <a:extLst>
                  <a:ext uri="{FF2B5EF4-FFF2-40B4-BE49-F238E27FC236}">
                    <a16:creationId xmlns:a16="http://schemas.microsoft.com/office/drawing/2014/main" id="{734E58D7-67E4-488F-A85C-795250106D57}"/>
                  </a:ext>
                </a:extLst>
              </p:cNvPr>
              <p:cNvSpPr/>
              <p:nvPr/>
            </p:nvSpPr>
            <p:spPr>
              <a:xfrm>
                <a:off x="100940" y="118753"/>
                <a:ext cx="77189" cy="261257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64" name="Ellipse 863">
                <a:extLst>
                  <a:ext uri="{FF2B5EF4-FFF2-40B4-BE49-F238E27FC236}">
                    <a16:creationId xmlns:a16="http://schemas.microsoft.com/office/drawing/2014/main" id="{527BA454-C850-4F08-A809-2385579B28E8}"/>
                  </a:ext>
                </a:extLst>
              </p:cNvPr>
              <p:cNvSpPr/>
              <p:nvPr/>
            </p:nvSpPr>
            <p:spPr>
              <a:xfrm>
                <a:off x="0" y="0"/>
                <a:ext cx="290945" cy="17219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cxnSp>
          <p:nvCxnSpPr>
            <p:cNvPr id="865" name="Verbinder: gekrümmt 864">
              <a:extLst>
                <a:ext uri="{FF2B5EF4-FFF2-40B4-BE49-F238E27FC236}">
                  <a16:creationId xmlns:a16="http://schemas.microsoft.com/office/drawing/2014/main" id="{3A554730-9C60-4AE3-B2E1-DD31B86917CB}"/>
                </a:ext>
              </a:extLst>
            </p:cNvPr>
            <p:cNvCxnSpPr/>
            <p:nvPr/>
          </p:nvCxnSpPr>
          <p:spPr>
            <a:xfrm>
              <a:off x="8394700" y="2589848"/>
              <a:ext cx="40640" cy="27940"/>
            </a:xfrm>
            <a:prstGeom prst="curvedConnector3">
              <a:avLst>
                <a:gd name="adj1" fmla="val 41289"/>
              </a:avLst>
            </a:prstGeom>
            <a:ln w="95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6" name="Ellipse 865">
              <a:extLst>
                <a:ext uri="{FF2B5EF4-FFF2-40B4-BE49-F238E27FC236}">
                  <a16:creationId xmlns:a16="http://schemas.microsoft.com/office/drawing/2014/main" id="{36FF1F8E-D3A0-4BE1-841A-3C02BA6A17D5}"/>
                </a:ext>
              </a:extLst>
            </p:cNvPr>
            <p:cNvSpPr/>
            <p:nvPr/>
          </p:nvSpPr>
          <p:spPr>
            <a:xfrm>
              <a:off x="8485505" y="2371408"/>
              <a:ext cx="17780" cy="11430"/>
            </a:xfrm>
            <a:prstGeom prst="ellipse">
              <a:avLst/>
            </a:prstGeom>
            <a:noFill/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867" name="Verbinder: gekrümmt 866">
              <a:extLst>
                <a:ext uri="{FF2B5EF4-FFF2-40B4-BE49-F238E27FC236}">
                  <a16:creationId xmlns:a16="http://schemas.microsoft.com/office/drawing/2014/main" id="{9EB67519-87AC-4D1B-A6B9-1873ABA38D9A}"/>
                </a:ext>
              </a:extLst>
            </p:cNvPr>
            <p:cNvCxnSpPr/>
            <p:nvPr/>
          </p:nvCxnSpPr>
          <p:spPr>
            <a:xfrm>
              <a:off x="8360410" y="2481263"/>
              <a:ext cx="40640" cy="27940"/>
            </a:xfrm>
            <a:prstGeom prst="curvedConnector3">
              <a:avLst>
                <a:gd name="adj1" fmla="val 41289"/>
              </a:avLst>
            </a:prstGeom>
            <a:ln w="952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8" name="Gruppieren 867">
              <a:extLst>
                <a:ext uri="{FF2B5EF4-FFF2-40B4-BE49-F238E27FC236}">
                  <a16:creationId xmlns:a16="http://schemas.microsoft.com/office/drawing/2014/main" id="{DC520207-4132-45B9-ABFA-14B69694A8E7}"/>
                </a:ext>
              </a:extLst>
            </p:cNvPr>
            <p:cNvGrpSpPr/>
            <p:nvPr/>
          </p:nvGrpSpPr>
          <p:grpSpPr>
            <a:xfrm>
              <a:off x="10263505" y="1690688"/>
              <a:ext cx="1928495" cy="1270000"/>
              <a:chOff x="0" y="0"/>
              <a:chExt cx="1928495" cy="1270229"/>
            </a:xfrm>
          </p:grpSpPr>
          <p:sp>
            <p:nvSpPr>
              <p:cNvPr id="869" name="Rechteck 868">
                <a:extLst>
                  <a:ext uri="{FF2B5EF4-FFF2-40B4-BE49-F238E27FC236}">
                    <a16:creationId xmlns:a16="http://schemas.microsoft.com/office/drawing/2014/main" id="{53F70D63-98F9-450F-B521-370498D9AD1F}"/>
                  </a:ext>
                </a:extLst>
              </p:cNvPr>
              <p:cNvSpPr/>
              <p:nvPr/>
            </p:nvSpPr>
            <p:spPr>
              <a:xfrm rot="20933890">
                <a:off x="399441" y="219609"/>
                <a:ext cx="819150" cy="234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70" name="Ellipse 869">
                <a:extLst>
                  <a:ext uri="{FF2B5EF4-FFF2-40B4-BE49-F238E27FC236}">
                    <a16:creationId xmlns:a16="http://schemas.microsoft.com/office/drawing/2014/main" id="{7CE16FA3-F709-4F0C-B983-055015AB634C}"/>
                  </a:ext>
                </a:extLst>
              </p:cNvPr>
              <p:cNvSpPr/>
              <p:nvPr/>
            </p:nvSpPr>
            <p:spPr>
              <a:xfrm>
                <a:off x="0" y="333604"/>
                <a:ext cx="1928495" cy="936625"/>
              </a:xfrm>
              <a:prstGeom prst="ellipse">
                <a:avLst/>
              </a:prstGeom>
              <a:noFill/>
              <a:ln w="63500" cmpd="dbl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871" name="Gruppieren 870">
                <a:extLst>
                  <a:ext uri="{FF2B5EF4-FFF2-40B4-BE49-F238E27FC236}">
                    <a16:creationId xmlns:a16="http://schemas.microsoft.com/office/drawing/2014/main" id="{EABE78C5-82C9-4D1D-9E4B-5B0CF4B716A0}"/>
                  </a:ext>
                </a:extLst>
              </p:cNvPr>
              <p:cNvGrpSpPr/>
              <p:nvPr/>
            </p:nvGrpSpPr>
            <p:grpSpPr>
              <a:xfrm>
                <a:off x="280874" y="746151"/>
                <a:ext cx="304800" cy="282575"/>
                <a:chOff x="0" y="0"/>
                <a:chExt cx="567816" cy="546775"/>
              </a:xfrm>
            </p:grpSpPr>
            <p:sp>
              <p:nvSpPr>
                <p:cNvPr id="1099" name="Ellipse 1098">
                  <a:extLst>
                    <a:ext uri="{FF2B5EF4-FFF2-40B4-BE49-F238E27FC236}">
                      <a16:creationId xmlns:a16="http://schemas.microsoft.com/office/drawing/2014/main" id="{19A75CFC-DF44-4E10-B4C8-463DDB0E3784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100" name="Gruppieren 1099">
                  <a:extLst>
                    <a:ext uri="{FF2B5EF4-FFF2-40B4-BE49-F238E27FC236}">
                      <a16:creationId xmlns:a16="http://schemas.microsoft.com/office/drawing/2014/main" id="{8BC6A9A0-D3AC-4383-8E1C-68151898ADCF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41" name="Rechteck: abgerundete Ecken 1140">
                    <a:extLst>
                      <a:ext uri="{FF2B5EF4-FFF2-40B4-BE49-F238E27FC236}">
                        <a16:creationId xmlns:a16="http://schemas.microsoft.com/office/drawing/2014/main" id="{3AE08B33-0DBB-424A-9141-D704D92D0CF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42" name="Ellipse 1141">
                    <a:extLst>
                      <a:ext uri="{FF2B5EF4-FFF2-40B4-BE49-F238E27FC236}">
                        <a16:creationId xmlns:a16="http://schemas.microsoft.com/office/drawing/2014/main" id="{A710071E-FB72-4EF5-A5F0-A9EC0AF4A9C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1" name="Gruppieren 1100">
                  <a:extLst>
                    <a:ext uri="{FF2B5EF4-FFF2-40B4-BE49-F238E27FC236}">
                      <a16:creationId xmlns:a16="http://schemas.microsoft.com/office/drawing/2014/main" id="{19D85BC7-20CF-4DAB-B434-D990D24DD7C0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39" name="Rechteck: abgerundete Ecken 1138">
                    <a:extLst>
                      <a:ext uri="{FF2B5EF4-FFF2-40B4-BE49-F238E27FC236}">
                        <a16:creationId xmlns:a16="http://schemas.microsoft.com/office/drawing/2014/main" id="{D290BAF8-2974-4EA5-B6B4-E02CF63CFD43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40" name="Ellipse 1139">
                    <a:extLst>
                      <a:ext uri="{FF2B5EF4-FFF2-40B4-BE49-F238E27FC236}">
                        <a16:creationId xmlns:a16="http://schemas.microsoft.com/office/drawing/2014/main" id="{70966AFB-6629-4698-928C-9E38E0F945C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2" name="Gruppieren 1101">
                  <a:extLst>
                    <a:ext uri="{FF2B5EF4-FFF2-40B4-BE49-F238E27FC236}">
                      <a16:creationId xmlns:a16="http://schemas.microsoft.com/office/drawing/2014/main" id="{DCB3432B-1851-4A20-918A-DFED864AE449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137" name="Rechteck: abgerundete Ecken 1136">
                    <a:extLst>
                      <a:ext uri="{FF2B5EF4-FFF2-40B4-BE49-F238E27FC236}">
                        <a16:creationId xmlns:a16="http://schemas.microsoft.com/office/drawing/2014/main" id="{97ADE4C1-F674-4C13-8F88-4C4D9073ECA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38" name="Ellipse 1137">
                    <a:extLst>
                      <a:ext uri="{FF2B5EF4-FFF2-40B4-BE49-F238E27FC236}">
                        <a16:creationId xmlns:a16="http://schemas.microsoft.com/office/drawing/2014/main" id="{72F3A432-C1C9-4879-A3CB-D1E05412F0D0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3" name="Gruppieren 1102">
                  <a:extLst>
                    <a:ext uri="{FF2B5EF4-FFF2-40B4-BE49-F238E27FC236}">
                      <a16:creationId xmlns:a16="http://schemas.microsoft.com/office/drawing/2014/main" id="{21DA7F8F-B6E5-4DF5-890A-773AD1CC67D2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35" name="Rechteck: abgerundete Ecken 1134">
                    <a:extLst>
                      <a:ext uri="{FF2B5EF4-FFF2-40B4-BE49-F238E27FC236}">
                        <a16:creationId xmlns:a16="http://schemas.microsoft.com/office/drawing/2014/main" id="{425C6FF9-DF9C-46E6-AEBC-FD6FFD24C94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36" name="Ellipse 1135">
                    <a:extLst>
                      <a:ext uri="{FF2B5EF4-FFF2-40B4-BE49-F238E27FC236}">
                        <a16:creationId xmlns:a16="http://schemas.microsoft.com/office/drawing/2014/main" id="{0FC20274-3EAD-4016-9063-D979443D6AF2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4" name="Gruppieren 1103">
                  <a:extLst>
                    <a:ext uri="{FF2B5EF4-FFF2-40B4-BE49-F238E27FC236}">
                      <a16:creationId xmlns:a16="http://schemas.microsoft.com/office/drawing/2014/main" id="{B6B598D1-01BD-4252-9B9D-463A8BA25D38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33" name="Rechteck: abgerundete Ecken 1132">
                    <a:extLst>
                      <a:ext uri="{FF2B5EF4-FFF2-40B4-BE49-F238E27FC236}">
                        <a16:creationId xmlns:a16="http://schemas.microsoft.com/office/drawing/2014/main" id="{91A33F9B-99D9-48E2-96B0-A2420D7FE1F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34" name="Ellipse 1133">
                    <a:extLst>
                      <a:ext uri="{FF2B5EF4-FFF2-40B4-BE49-F238E27FC236}">
                        <a16:creationId xmlns:a16="http://schemas.microsoft.com/office/drawing/2014/main" id="{1DCEA2AC-C9F6-4DAF-B555-4F6EDF047F7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5" name="Gruppieren 1104">
                  <a:extLst>
                    <a:ext uri="{FF2B5EF4-FFF2-40B4-BE49-F238E27FC236}">
                      <a16:creationId xmlns:a16="http://schemas.microsoft.com/office/drawing/2014/main" id="{D2051795-CEA6-4DB6-9BF9-05C924D11054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131" name="Rechteck: abgerundete Ecken 1130">
                    <a:extLst>
                      <a:ext uri="{FF2B5EF4-FFF2-40B4-BE49-F238E27FC236}">
                        <a16:creationId xmlns:a16="http://schemas.microsoft.com/office/drawing/2014/main" id="{FD16AAD3-D4C7-4BCE-A805-4A78E0493F5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32" name="Ellipse 1131">
                    <a:extLst>
                      <a:ext uri="{FF2B5EF4-FFF2-40B4-BE49-F238E27FC236}">
                        <a16:creationId xmlns:a16="http://schemas.microsoft.com/office/drawing/2014/main" id="{CC745DFF-7262-4A5D-BDA5-490A22FB77A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6" name="Gruppieren 1105">
                  <a:extLst>
                    <a:ext uri="{FF2B5EF4-FFF2-40B4-BE49-F238E27FC236}">
                      <a16:creationId xmlns:a16="http://schemas.microsoft.com/office/drawing/2014/main" id="{407C2CD8-6A9B-44E0-9862-32CCC346A64F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129" name="Rechteck: abgerundete Ecken 1128">
                    <a:extLst>
                      <a:ext uri="{FF2B5EF4-FFF2-40B4-BE49-F238E27FC236}">
                        <a16:creationId xmlns:a16="http://schemas.microsoft.com/office/drawing/2014/main" id="{B339705D-041B-4E03-A03B-29550814637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30" name="Ellipse 1129">
                    <a:extLst>
                      <a:ext uri="{FF2B5EF4-FFF2-40B4-BE49-F238E27FC236}">
                        <a16:creationId xmlns:a16="http://schemas.microsoft.com/office/drawing/2014/main" id="{C7A0E698-CF1E-423E-828E-1914F56D378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07" name="Gruppieren 1106">
                  <a:extLst>
                    <a:ext uri="{FF2B5EF4-FFF2-40B4-BE49-F238E27FC236}">
                      <a16:creationId xmlns:a16="http://schemas.microsoft.com/office/drawing/2014/main" id="{FDBE32ED-D8CD-4DFF-B3C2-29C0082F2818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27" name="Rechteck: abgerundete Ecken 1126">
                    <a:extLst>
                      <a:ext uri="{FF2B5EF4-FFF2-40B4-BE49-F238E27FC236}">
                        <a16:creationId xmlns:a16="http://schemas.microsoft.com/office/drawing/2014/main" id="{9850672A-15CF-46A5-96F4-A4B552BC2B8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28" name="Ellipse 1127">
                    <a:extLst>
                      <a:ext uri="{FF2B5EF4-FFF2-40B4-BE49-F238E27FC236}">
                        <a16:creationId xmlns:a16="http://schemas.microsoft.com/office/drawing/2014/main" id="{5DD4B011-59AA-451B-B166-C972EA0F6C63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108" name="Ellipse 1107">
                  <a:extLst>
                    <a:ext uri="{FF2B5EF4-FFF2-40B4-BE49-F238E27FC236}">
                      <a16:creationId xmlns:a16="http://schemas.microsoft.com/office/drawing/2014/main" id="{1E296E00-B5EC-42B6-8AFD-B73063F89E59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109" name="Gruppieren 1108">
                  <a:extLst>
                    <a:ext uri="{FF2B5EF4-FFF2-40B4-BE49-F238E27FC236}">
                      <a16:creationId xmlns:a16="http://schemas.microsoft.com/office/drawing/2014/main" id="{761859B4-AFB7-4F71-8FDB-F82183C53BE3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125" name="Rechteck: abgerundete Ecken 1124">
                    <a:extLst>
                      <a:ext uri="{FF2B5EF4-FFF2-40B4-BE49-F238E27FC236}">
                        <a16:creationId xmlns:a16="http://schemas.microsoft.com/office/drawing/2014/main" id="{CA2DD18C-DC69-4B6C-B5D5-6875F28DBD6E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26" name="Ellipse 1125">
                    <a:extLst>
                      <a:ext uri="{FF2B5EF4-FFF2-40B4-BE49-F238E27FC236}">
                        <a16:creationId xmlns:a16="http://schemas.microsoft.com/office/drawing/2014/main" id="{71DA0A65-221D-4705-B640-E271D9784F80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10" name="Gruppieren 1109">
                  <a:extLst>
                    <a:ext uri="{FF2B5EF4-FFF2-40B4-BE49-F238E27FC236}">
                      <a16:creationId xmlns:a16="http://schemas.microsoft.com/office/drawing/2014/main" id="{0FA6A80A-6C62-423E-86D5-0212660D6C07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1123" name="Rechteck: abgerundete Ecken 1122">
                    <a:extLst>
                      <a:ext uri="{FF2B5EF4-FFF2-40B4-BE49-F238E27FC236}">
                        <a16:creationId xmlns:a16="http://schemas.microsoft.com/office/drawing/2014/main" id="{C21D4A67-C9FC-438A-9C4E-BE4C64D1CD7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24" name="Ellipse 1123">
                    <a:extLst>
                      <a:ext uri="{FF2B5EF4-FFF2-40B4-BE49-F238E27FC236}">
                        <a16:creationId xmlns:a16="http://schemas.microsoft.com/office/drawing/2014/main" id="{870368FD-0926-402F-8675-2778979C71E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11" name="Gruppieren 1110">
                  <a:extLst>
                    <a:ext uri="{FF2B5EF4-FFF2-40B4-BE49-F238E27FC236}">
                      <a16:creationId xmlns:a16="http://schemas.microsoft.com/office/drawing/2014/main" id="{DAF04B42-0DD7-4298-8BFE-D028871322BE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121" name="Rechteck: abgerundete Ecken 1120">
                    <a:extLst>
                      <a:ext uri="{FF2B5EF4-FFF2-40B4-BE49-F238E27FC236}">
                        <a16:creationId xmlns:a16="http://schemas.microsoft.com/office/drawing/2014/main" id="{89D76590-F7A2-4846-A881-E753408A5754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22" name="Ellipse 1121">
                    <a:extLst>
                      <a:ext uri="{FF2B5EF4-FFF2-40B4-BE49-F238E27FC236}">
                        <a16:creationId xmlns:a16="http://schemas.microsoft.com/office/drawing/2014/main" id="{8EFFC6A7-F469-4B74-AC9E-886E423A742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12" name="Gruppieren 1111">
                  <a:extLst>
                    <a:ext uri="{FF2B5EF4-FFF2-40B4-BE49-F238E27FC236}">
                      <a16:creationId xmlns:a16="http://schemas.microsoft.com/office/drawing/2014/main" id="{8D9E7BE0-90D7-405B-9491-B321F230A2D6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119" name="Rechteck: abgerundete Ecken 1118">
                    <a:extLst>
                      <a:ext uri="{FF2B5EF4-FFF2-40B4-BE49-F238E27FC236}">
                        <a16:creationId xmlns:a16="http://schemas.microsoft.com/office/drawing/2014/main" id="{681EFE97-0F43-4010-B8F9-CECA9F8794A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120" name="Ellipse 1119">
                    <a:extLst>
                      <a:ext uri="{FF2B5EF4-FFF2-40B4-BE49-F238E27FC236}">
                        <a16:creationId xmlns:a16="http://schemas.microsoft.com/office/drawing/2014/main" id="{5F6DB795-0797-42D4-9C60-377C518B3DE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113" name="Trapezoid 1112">
                  <a:extLst>
                    <a:ext uri="{FF2B5EF4-FFF2-40B4-BE49-F238E27FC236}">
                      <a16:creationId xmlns:a16="http://schemas.microsoft.com/office/drawing/2014/main" id="{48054C17-F752-4B48-AC4C-62B221DD068C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114" name="Verbinder: gekrümmt 1113">
                  <a:extLst>
                    <a:ext uri="{FF2B5EF4-FFF2-40B4-BE49-F238E27FC236}">
                      <a16:creationId xmlns:a16="http://schemas.microsoft.com/office/drawing/2014/main" id="{0D0D017C-5D1C-4638-83F6-EE9CDE867E53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5" name="Ellipse 1114">
                  <a:extLst>
                    <a:ext uri="{FF2B5EF4-FFF2-40B4-BE49-F238E27FC236}">
                      <a16:creationId xmlns:a16="http://schemas.microsoft.com/office/drawing/2014/main" id="{1CE8D6C4-DCDD-4856-8C69-EADF9135AD68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116" name="Verbinder: gekrümmt 1115">
                  <a:extLst>
                    <a:ext uri="{FF2B5EF4-FFF2-40B4-BE49-F238E27FC236}">
                      <a16:creationId xmlns:a16="http://schemas.microsoft.com/office/drawing/2014/main" id="{73A785C8-081F-4843-86CB-FF220A1FE7E4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7" name="Ellipse 1116">
                  <a:extLst>
                    <a:ext uri="{FF2B5EF4-FFF2-40B4-BE49-F238E27FC236}">
                      <a16:creationId xmlns:a16="http://schemas.microsoft.com/office/drawing/2014/main" id="{9B48AE44-B694-484B-AA7F-8F851E68113A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18" name="Ellipse 1117">
                  <a:extLst>
                    <a:ext uri="{FF2B5EF4-FFF2-40B4-BE49-F238E27FC236}">
                      <a16:creationId xmlns:a16="http://schemas.microsoft.com/office/drawing/2014/main" id="{041054D7-4BB4-42EC-829C-9EEB23DFEB32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72" name="Gruppieren 871">
                <a:extLst>
                  <a:ext uri="{FF2B5EF4-FFF2-40B4-BE49-F238E27FC236}">
                    <a16:creationId xmlns:a16="http://schemas.microsoft.com/office/drawing/2014/main" id="{24C79FBF-5739-4D6B-B4C5-17AB7B6B8D99}"/>
                  </a:ext>
                </a:extLst>
              </p:cNvPr>
              <p:cNvGrpSpPr/>
              <p:nvPr/>
            </p:nvGrpSpPr>
            <p:grpSpPr>
              <a:xfrm>
                <a:off x="727101" y="826618"/>
                <a:ext cx="304800" cy="282575"/>
                <a:chOff x="0" y="0"/>
                <a:chExt cx="567816" cy="546775"/>
              </a:xfrm>
            </p:grpSpPr>
            <p:sp>
              <p:nvSpPr>
                <p:cNvPr id="1055" name="Ellipse 1054">
                  <a:extLst>
                    <a:ext uri="{FF2B5EF4-FFF2-40B4-BE49-F238E27FC236}">
                      <a16:creationId xmlns:a16="http://schemas.microsoft.com/office/drawing/2014/main" id="{09200B29-1C1A-43A6-B4F0-EFB5F642E770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56" name="Gruppieren 1055">
                  <a:extLst>
                    <a:ext uri="{FF2B5EF4-FFF2-40B4-BE49-F238E27FC236}">
                      <a16:creationId xmlns:a16="http://schemas.microsoft.com/office/drawing/2014/main" id="{687CD595-6458-4A11-9440-921F64DF62A8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97" name="Rechteck: abgerundete Ecken 1096">
                    <a:extLst>
                      <a:ext uri="{FF2B5EF4-FFF2-40B4-BE49-F238E27FC236}">
                        <a16:creationId xmlns:a16="http://schemas.microsoft.com/office/drawing/2014/main" id="{78FB0C5A-4C74-4EC5-85F3-0FD532D169E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98" name="Ellipse 1097">
                    <a:extLst>
                      <a:ext uri="{FF2B5EF4-FFF2-40B4-BE49-F238E27FC236}">
                        <a16:creationId xmlns:a16="http://schemas.microsoft.com/office/drawing/2014/main" id="{26451AAF-EBFB-4D58-9EC5-8DB8509F85B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57" name="Gruppieren 1056">
                  <a:extLst>
                    <a:ext uri="{FF2B5EF4-FFF2-40B4-BE49-F238E27FC236}">
                      <a16:creationId xmlns:a16="http://schemas.microsoft.com/office/drawing/2014/main" id="{E0438122-1FAF-4277-9C75-0151D7549EE2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95" name="Rechteck: abgerundete Ecken 1094">
                    <a:extLst>
                      <a:ext uri="{FF2B5EF4-FFF2-40B4-BE49-F238E27FC236}">
                        <a16:creationId xmlns:a16="http://schemas.microsoft.com/office/drawing/2014/main" id="{08266453-E6CB-4B5D-823D-C229806F375C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96" name="Ellipse 1095">
                    <a:extLst>
                      <a:ext uri="{FF2B5EF4-FFF2-40B4-BE49-F238E27FC236}">
                        <a16:creationId xmlns:a16="http://schemas.microsoft.com/office/drawing/2014/main" id="{BB067FE1-2E21-4D4F-87B6-E819EDA7C087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58" name="Gruppieren 1057">
                  <a:extLst>
                    <a:ext uri="{FF2B5EF4-FFF2-40B4-BE49-F238E27FC236}">
                      <a16:creationId xmlns:a16="http://schemas.microsoft.com/office/drawing/2014/main" id="{9D9133B7-62FD-427C-A4C5-DEDBC50E213F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93" name="Rechteck: abgerundete Ecken 1092">
                    <a:extLst>
                      <a:ext uri="{FF2B5EF4-FFF2-40B4-BE49-F238E27FC236}">
                        <a16:creationId xmlns:a16="http://schemas.microsoft.com/office/drawing/2014/main" id="{C547EE4D-8F7A-4069-8ABA-CA89E2D8BCF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94" name="Ellipse 1093">
                    <a:extLst>
                      <a:ext uri="{FF2B5EF4-FFF2-40B4-BE49-F238E27FC236}">
                        <a16:creationId xmlns:a16="http://schemas.microsoft.com/office/drawing/2014/main" id="{52547358-8003-4D66-B2EC-218F317BDAE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59" name="Gruppieren 1058">
                  <a:extLst>
                    <a:ext uri="{FF2B5EF4-FFF2-40B4-BE49-F238E27FC236}">
                      <a16:creationId xmlns:a16="http://schemas.microsoft.com/office/drawing/2014/main" id="{23CA3AD1-59DB-4E00-B4E7-74B296FA989C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91" name="Rechteck: abgerundete Ecken 1090">
                    <a:extLst>
                      <a:ext uri="{FF2B5EF4-FFF2-40B4-BE49-F238E27FC236}">
                        <a16:creationId xmlns:a16="http://schemas.microsoft.com/office/drawing/2014/main" id="{E7FE8789-35CD-4DA1-981D-85E14D8E359A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92" name="Ellipse 1091">
                    <a:extLst>
                      <a:ext uri="{FF2B5EF4-FFF2-40B4-BE49-F238E27FC236}">
                        <a16:creationId xmlns:a16="http://schemas.microsoft.com/office/drawing/2014/main" id="{74FCB425-7877-4A4B-BA61-36EC956DE30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0" name="Gruppieren 1059">
                  <a:extLst>
                    <a:ext uri="{FF2B5EF4-FFF2-40B4-BE49-F238E27FC236}">
                      <a16:creationId xmlns:a16="http://schemas.microsoft.com/office/drawing/2014/main" id="{77CED74C-B4A4-4D83-BD75-7287B176587E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89" name="Rechteck: abgerundete Ecken 1088">
                    <a:extLst>
                      <a:ext uri="{FF2B5EF4-FFF2-40B4-BE49-F238E27FC236}">
                        <a16:creationId xmlns:a16="http://schemas.microsoft.com/office/drawing/2014/main" id="{0360CDA9-CBDB-40E6-81B7-B586CEDDC3A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90" name="Ellipse 1089">
                    <a:extLst>
                      <a:ext uri="{FF2B5EF4-FFF2-40B4-BE49-F238E27FC236}">
                        <a16:creationId xmlns:a16="http://schemas.microsoft.com/office/drawing/2014/main" id="{9408E5A1-C46C-4A17-B107-BA12D390680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1" name="Gruppieren 1060">
                  <a:extLst>
                    <a:ext uri="{FF2B5EF4-FFF2-40B4-BE49-F238E27FC236}">
                      <a16:creationId xmlns:a16="http://schemas.microsoft.com/office/drawing/2014/main" id="{34DF83D5-76A6-4529-A61C-21C7CECDD592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87" name="Rechteck: abgerundete Ecken 1086">
                    <a:extLst>
                      <a:ext uri="{FF2B5EF4-FFF2-40B4-BE49-F238E27FC236}">
                        <a16:creationId xmlns:a16="http://schemas.microsoft.com/office/drawing/2014/main" id="{75427F32-0A5C-40B4-92BF-7EB5A54EC1AB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88" name="Ellipse 1087">
                    <a:extLst>
                      <a:ext uri="{FF2B5EF4-FFF2-40B4-BE49-F238E27FC236}">
                        <a16:creationId xmlns:a16="http://schemas.microsoft.com/office/drawing/2014/main" id="{42BD7A44-A16C-4A6A-9521-AA3283A2974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2" name="Gruppieren 1061">
                  <a:extLst>
                    <a:ext uri="{FF2B5EF4-FFF2-40B4-BE49-F238E27FC236}">
                      <a16:creationId xmlns:a16="http://schemas.microsoft.com/office/drawing/2014/main" id="{F44EECD3-B120-4B45-80D8-4DC62CC22308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85" name="Rechteck: abgerundete Ecken 1084">
                    <a:extLst>
                      <a:ext uri="{FF2B5EF4-FFF2-40B4-BE49-F238E27FC236}">
                        <a16:creationId xmlns:a16="http://schemas.microsoft.com/office/drawing/2014/main" id="{FEACF722-7A86-4474-BC9C-F62887DB6E9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86" name="Ellipse 1085">
                    <a:extLst>
                      <a:ext uri="{FF2B5EF4-FFF2-40B4-BE49-F238E27FC236}">
                        <a16:creationId xmlns:a16="http://schemas.microsoft.com/office/drawing/2014/main" id="{A5716C3C-009B-4949-88CE-C9FA42A8449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3" name="Gruppieren 1062">
                  <a:extLst>
                    <a:ext uri="{FF2B5EF4-FFF2-40B4-BE49-F238E27FC236}">
                      <a16:creationId xmlns:a16="http://schemas.microsoft.com/office/drawing/2014/main" id="{BDADA436-0E33-4BAD-AF90-B163BD810F49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83" name="Rechteck: abgerundete Ecken 1082">
                    <a:extLst>
                      <a:ext uri="{FF2B5EF4-FFF2-40B4-BE49-F238E27FC236}">
                        <a16:creationId xmlns:a16="http://schemas.microsoft.com/office/drawing/2014/main" id="{B3D89594-2B9C-4A24-B6CA-DEDE09887E92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84" name="Ellipse 1083">
                    <a:extLst>
                      <a:ext uri="{FF2B5EF4-FFF2-40B4-BE49-F238E27FC236}">
                        <a16:creationId xmlns:a16="http://schemas.microsoft.com/office/drawing/2014/main" id="{A196A770-A0A4-4E1C-B0F3-03F759E466E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064" name="Ellipse 1063">
                  <a:extLst>
                    <a:ext uri="{FF2B5EF4-FFF2-40B4-BE49-F238E27FC236}">
                      <a16:creationId xmlns:a16="http://schemas.microsoft.com/office/drawing/2014/main" id="{D4768032-7E56-44B3-966D-0F3484F7472F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65" name="Gruppieren 1064">
                  <a:extLst>
                    <a:ext uri="{FF2B5EF4-FFF2-40B4-BE49-F238E27FC236}">
                      <a16:creationId xmlns:a16="http://schemas.microsoft.com/office/drawing/2014/main" id="{023E9D57-E1E9-43A9-90E8-9A37643CF9A2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81" name="Rechteck: abgerundete Ecken 1080">
                    <a:extLst>
                      <a:ext uri="{FF2B5EF4-FFF2-40B4-BE49-F238E27FC236}">
                        <a16:creationId xmlns:a16="http://schemas.microsoft.com/office/drawing/2014/main" id="{D7BCA051-2A98-488F-A026-408CF0DB861F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82" name="Ellipse 1081">
                    <a:extLst>
                      <a:ext uri="{FF2B5EF4-FFF2-40B4-BE49-F238E27FC236}">
                        <a16:creationId xmlns:a16="http://schemas.microsoft.com/office/drawing/2014/main" id="{0C8C4ED4-481C-41EE-B59D-6A0FB45A8EB3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6" name="Gruppieren 1065">
                  <a:extLst>
                    <a:ext uri="{FF2B5EF4-FFF2-40B4-BE49-F238E27FC236}">
                      <a16:creationId xmlns:a16="http://schemas.microsoft.com/office/drawing/2014/main" id="{07EB5C7E-1008-46BB-8A70-F362DF1394AA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1079" name="Rechteck: abgerundete Ecken 1078">
                    <a:extLst>
                      <a:ext uri="{FF2B5EF4-FFF2-40B4-BE49-F238E27FC236}">
                        <a16:creationId xmlns:a16="http://schemas.microsoft.com/office/drawing/2014/main" id="{7703F49F-70CD-40D5-8BC9-62D7B82C932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80" name="Ellipse 1079">
                    <a:extLst>
                      <a:ext uri="{FF2B5EF4-FFF2-40B4-BE49-F238E27FC236}">
                        <a16:creationId xmlns:a16="http://schemas.microsoft.com/office/drawing/2014/main" id="{7CB98F9B-CF4B-4685-8EC0-522F58BBFD0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7" name="Gruppieren 1066">
                  <a:extLst>
                    <a:ext uri="{FF2B5EF4-FFF2-40B4-BE49-F238E27FC236}">
                      <a16:creationId xmlns:a16="http://schemas.microsoft.com/office/drawing/2014/main" id="{4B9BE2B8-7595-485C-B474-141BD5757AEA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77" name="Rechteck: abgerundete Ecken 1076">
                    <a:extLst>
                      <a:ext uri="{FF2B5EF4-FFF2-40B4-BE49-F238E27FC236}">
                        <a16:creationId xmlns:a16="http://schemas.microsoft.com/office/drawing/2014/main" id="{06A4C13D-487C-4C03-97AF-27C5B6D9031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8" name="Ellipse 1077">
                    <a:extLst>
                      <a:ext uri="{FF2B5EF4-FFF2-40B4-BE49-F238E27FC236}">
                        <a16:creationId xmlns:a16="http://schemas.microsoft.com/office/drawing/2014/main" id="{BA22D9D4-99FC-4F5D-8EA9-516BE6C5CD92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68" name="Gruppieren 1067">
                  <a:extLst>
                    <a:ext uri="{FF2B5EF4-FFF2-40B4-BE49-F238E27FC236}">
                      <a16:creationId xmlns:a16="http://schemas.microsoft.com/office/drawing/2014/main" id="{26A01702-43DB-4CFF-AA71-1E7F41040ADF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75" name="Rechteck: abgerundete Ecken 1074">
                    <a:extLst>
                      <a:ext uri="{FF2B5EF4-FFF2-40B4-BE49-F238E27FC236}">
                        <a16:creationId xmlns:a16="http://schemas.microsoft.com/office/drawing/2014/main" id="{E829DCC6-348C-4416-9D97-DB74BFDD5877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76" name="Ellipse 1075">
                    <a:extLst>
                      <a:ext uri="{FF2B5EF4-FFF2-40B4-BE49-F238E27FC236}">
                        <a16:creationId xmlns:a16="http://schemas.microsoft.com/office/drawing/2014/main" id="{5FBEEA5E-25F4-45AB-BD2F-EA7ADBD56F1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069" name="Trapezoid 1068">
                  <a:extLst>
                    <a:ext uri="{FF2B5EF4-FFF2-40B4-BE49-F238E27FC236}">
                      <a16:creationId xmlns:a16="http://schemas.microsoft.com/office/drawing/2014/main" id="{613E97C2-383C-40C2-84FD-02551A359EB8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070" name="Verbinder: gekrümmt 1069">
                  <a:extLst>
                    <a:ext uri="{FF2B5EF4-FFF2-40B4-BE49-F238E27FC236}">
                      <a16:creationId xmlns:a16="http://schemas.microsoft.com/office/drawing/2014/main" id="{BCE804A9-6E01-490E-8726-97EC9CCA287D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1" name="Ellipse 1070">
                  <a:extLst>
                    <a:ext uri="{FF2B5EF4-FFF2-40B4-BE49-F238E27FC236}">
                      <a16:creationId xmlns:a16="http://schemas.microsoft.com/office/drawing/2014/main" id="{94C26C03-1DD4-4025-B604-99D53A8BEAC6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072" name="Verbinder: gekrümmt 1071">
                  <a:extLst>
                    <a:ext uri="{FF2B5EF4-FFF2-40B4-BE49-F238E27FC236}">
                      <a16:creationId xmlns:a16="http://schemas.microsoft.com/office/drawing/2014/main" id="{5EC49658-B26A-4586-9F19-41F9F69E10B0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3" name="Ellipse 1072">
                  <a:extLst>
                    <a:ext uri="{FF2B5EF4-FFF2-40B4-BE49-F238E27FC236}">
                      <a16:creationId xmlns:a16="http://schemas.microsoft.com/office/drawing/2014/main" id="{B90435C0-2FA5-488B-9DF4-CB0D5C4257C0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074" name="Ellipse 1073">
                  <a:extLst>
                    <a:ext uri="{FF2B5EF4-FFF2-40B4-BE49-F238E27FC236}">
                      <a16:creationId xmlns:a16="http://schemas.microsoft.com/office/drawing/2014/main" id="{88B36B88-8BEF-4A35-8946-D0B299F46CC0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73" name="Gruppieren 872">
                <a:extLst>
                  <a:ext uri="{FF2B5EF4-FFF2-40B4-BE49-F238E27FC236}">
                    <a16:creationId xmlns:a16="http://schemas.microsoft.com/office/drawing/2014/main" id="{A7E77012-BF63-4911-8411-30A7812D22F0}"/>
                  </a:ext>
                </a:extLst>
              </p:cNvPr>
              <p:cNvGrpSpPr/>
              <p:nvPr/>
            </p:nvGrpSpPr>
            <p:grpSpPr>
              <a:xfrm>
                <a:off x="1400099" y="621792"/>
                <a:ext cx="305062" cy="282861"/>
                <a:chOff x="0" y="0"/>
                <a:chExt cx="567816" cy="546775"/>
              </a:xfrm>
            </p:grpSpPr>
            <p:sp>
              <p:nvSpPr>
                <p:cNvPr id="1011" name="Ellipse 1010">
                  <a:extLst>
                    <a:ext uri="{FF2B5EF4-FFF2-40B4-BE49-F238E27FC236}">
                      <a16:creationId xmlns:a16="http://schemas.microsoft.com/office/drawing/2014/main" id="{497359EC-6CB3-4644-A339-21467866A33A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12" name="Gruppieren 1011">
                  <a:extLst>
                    <a:ext uri="{FF2B5EF4-FFF2-40B4-BE49-F238E27FC236}">
                      <a16:creationId xmlns:a16="http://schemas.microsoft.com/office/drawing/2014/main" id="{6CA0D59A-9378-49CA-A3F8-0A6173E6852F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53" name="Rechteck: abgerundete Ecken 1052">
                    <a:extLst>
                      <a:ext uri="{FF2B5EF4-FFF2-40B4-BE49-F238E27FC236}">
                        <a16:creationId xmlns:a16="http://schemas.microsoft.com/office/drawing/2014/main" id="{CE82BEF7-503E-482B-94E7-B14AE9B415B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54" name="Ellipse 1053">
                    <a:extLst>
                      <a:ext uri="{FF2B5EF4-FFF2-40B4-BE49-F238E27FC236}">
                        <a16:creationId xmlns:a16="http://schemas.microsoft.com/office/drawing/2014/main" id="{70F62C37-659D-4E37-8458-74D5B37A573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3" name="Gruppieren 1012">
                  <a:extLst>
                    <a:ext uri="{FF2B5EF4-FFF2-40B4-BE49-F238E27FC236}">
                      <a16:creationId xmlns:a16="http://schemas.microsoft.com/office/drawing/2014/main" id="{7629D32E-0995-4356-9154-C4F3ABDD32F4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51" name="Rechteck: abgerundete Ecken 1050">
                    <a:extLst>
                      <a:ext uri="{FF2B5EF4-FFF2-40B4-BE49-F238E27FC236}">
                        <a16:creationId xmlns:a16="http://schemas.microsoft.com/office/drawing/2014/main" id="{2DB267ED-CBF8-487A-A970-DD41AD10C257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52" name="Ellipse 1051">
                    <a:extLst>
                      <a:ext uri="{FF2B5EF4-FFF2-40B4-BE49-F238E27FC236}">
                        <a16:creationId xmlns:a16="http://schemas.microsoft.com/office/drawing/2014/main" id="{0184E67C-5119-45B3-A0B0-C56588D7128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4" name="Gruppieren 1013">
                  <a:extLst>
                    <a:ext uri="{FF2B5EF4-FFF2-40B4-BE49-F238E27FC236}">
                      <a16:creationId xmlns:a16="http://schemas.microsoft.com/office/drawing/2014/main" id="{27DF252C-4AAB-46E9-B2C8-C0678315E5CE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49" name="Rechteck: abgerundete Ecken 1048">
                    <a:extLst>
                      <a:ext uri="{FF2B5EF4-FFF2-40B4-BE49-F238E27FC236}">
                        <a16:creationId xmlns:a16="http://schemas.microsoft.com/office/drawing/2014/main" id="{B0E43561-B144-49E6-AAD8-4A1A1E55815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50" name="Ellipse 1049">
                    <a:extLst>
                      <a:ext uri="{FF2B5EF4-FFF2-40B4-BE49-F238E27FC236}">
                        <a16:creationId xmlns:a16="http://schemas.microsoft.com/office/drawing/2014/main" id="{5C6CCD9A-C710-450A-A2DF-3CEB0291264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5" name="Gruppieren 1014">
                  <a:extLst>
                    <a:ext uri="{FF2B5EF4-FFF2-40B4-BE49-F238E27FC236}">
                      <a16:creationId xmlns:a16="http://schemas.microsoft.com/office/drawing/2014/main" id="{F9E680B3-51B9-4F0E-AC84-CA10B97814AC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47" name="Rechteck: abgerundete Ecken 1046">
                    <a:extLst>
                      <a:ext uri="{FF2B5EF4-FFF2-40B4-BE49-F238E27FC236}">
                        <a16:creationId xmlns:a16="http://schemas.microsoft.com/office/drawing/2014/main" id="{F1711B14-93B2-43A6-AF9F-8EAC4B59DBAC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48" name="Ellipse 1047">
                    <a:extLst>
                      <a:ext uri="{FF2B5EF4-FFF2-40B4-BE49-F238E27FC236}">
                        <a16:creationId xmlns:a16="http://schemas.microsoft.com/office/drawing/2014/main" id="{435BC2DE-D01F-46D7-B912-4222B0F4F0E0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6" name="Gruppieren 1015">
                  <a:extLst>
                    <a:ext uri="{FF2B5EF4-FFF2-40B4-BE49-F238E27FC236}">
                      <a16:creationId xmlns:a16="http://schemas.microsoft.com/office/drawing/2014/main" id="{330CE7A2-DF81-4F11-8599-7DB283B3C3A9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45" name="Rechteck: abgerundete Ecken 1044">
                    <a:extLst>
                      <a:ext uri="{FF2B5EF4-FFF2-40B4-BE49-F238E27FC236}">
                        <a16:creationId xmlns:a16="http://schemas.microsoft.com/office/drawing/2014/main" id="{AF2062AE-8735-415F-BB6C-4D98F53B131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46" name="Ellipse 1045">
                    <a:extLst>
                      <a:ext uri="{FF2B5EF4-FFF2-40B4-BE49-F238E27FC236}">
                        <a16:creationId xmlns:a16="http://schemas.microsoft.com/office/drawing/2014/main" id="{544AF14E-0898-4FC1-BD5E-46FC4FBAF703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7" name="Gruppieren 1016">
                  <a:extLst>
                    <a:ext uri="{FF2B5EF4-FFF2-40B4-BE49-F238E27FC236}">
                      <a16:creationId xmlns:a16="http://schemas.microsoft.com/office/drawing/2014/main" id="{6F6854AD-17C3-4BFE-A672-1B6896B98610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43" name="Rechteck: abgerundete Ecken 1042">
                    <a:extLst>
                      <a:ext uri="{FF2B5EF4-FFF2-40B4-BE49-F238E27FC236}">
                        <a16:creationId xmlns:a16="http://schemas.microsoft.com/office/drawing/2014/main" id="{1502C561-3F45-460A-A8C8-CA6E335ABFD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44" name="Ellipse 1043">
                    <a:extLst>
                      <a:ext uri="{FF2B5EF4-FFF2-40B4-BE49-F238E27FC236}">
                        <a16:creationId xmlns:a16="http://schemas.microsoft.com/office/drawing/2014/main" id="{C1F0DF9E-B38B-444B-B6B5-6249ED4D3C6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8" name="Gruppieren 1017">
                  <a:extLst>
                    <a:ext uri="{FF2B5EF4-FFF2-40B4-BE49-F238E27FC236}">
                      <a16:creationId xmlns:a16="http://schemas.microsoft.com/office/drawing/2014/main" id="{1C472374-B3A3-4946-BEEC-64B1B04FD6FA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41" name="Rechteck: abgerundete Ecken 1040">
                    <a:extLst>
                      <a:ext uri="{FF2B5EF4-FFF2-40B4-BE49-F238E27FC236}">
                        <a16:creationId xmlns:a16="http://schemas.microsoft.com/office/drawing/2014/main" id="{EDAC8FA0-80FB-4FF9-8E71-42AA228942D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42" name="Ellipse 1041">
                    <a:extLst>
                      <a:ext uri="{FF2B5EF4-FFF2-40B4-BE49-F238E27FC236}">
                        <a16:creationId xmlns:a16="http://schemas.microsoft.com/office/drawing/2014/main" id="{1E56C0E3-B35A-440B-BDE1-04885C31BB8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19" name="Gruppieren 1018">
                  <a:extLst>
                    <a:ext uri="{FF2B5EF4-FFF2-40B4-BE49-F238E27FC236}">
                      <a16:creationId xmlns:a16="http://schemas.microsoft.com/office/drawing/2014/main" id="{B258DF3B-B282-449F-B9CA-AFD7F385FC58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39" name="Rechteck: abgerundete Ecken 1038">
                    <a:extLst>
                      <a:ext uri="{FF2B5EF4-FFF2-40B4-BE49-F238E27FC236}">
                        <a16:creationId xmlns:a16="http://schemas.microsoft.com/office/drawing/2014/main" id="{4AD71D61-0C19-41B8-8F22-2B8F83C195F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40" name="Ellipse 1039">
                    <a:extLst>
                      <a:ext uri="{FF2B5EF4-FFF2-40B4-BE49-F238E27FC236}">
                        <a16:creationId xmlns:a16="http://schemas.microsoft.com/office/drawing/2014/main" id="{17F48359-BA03-419A-B9CA-8E92209F62A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020" name="Ellipse 1019">
                  <a:extLst>
                    <a:ext uri="{FF2B5EF4-FFF2-40B4-BE49-F238E27FC236}">
                      <a16:creationId xmlns:a16="http://schemas.microsoft.com/office/drawing/2014/main" id="{CDB6C051-91D4-400F-827D-D0D1CEBC8591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1021" name="Gruppieren 1020">
                  <a:extLst>
                    <a:ext uri="{FF2B5EF4-FFF2-40B4-BE49-F238E27FC236}">
                      <a16:creationId xmlns:a16="http://schemas.microsoft.com/office/drawing/2014/main" id="{6896F45A-10BA-4635-A2EE-8213873D6AE7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37" name="Rechteck: abgerundete Ecken 1036">
                    <a:extLst>
                      <a:ext uri="{FF2B5EF4-FFF2-40B4-BE49-F238E27FC236}">
                        <a16:creationId xmlns:a16="http://schemas.microsoft.com/office/drawing/2014/main" id="{85CDDE2A-980F-4BF2-9C51-84CD2BB9394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38" name="Ellipse 1037">
                    <a:extLst>
                      <a:ext uri="{FF2B5EF4-FFF2-40B4-BE49-F238E27FC236}">
                        <a16:creationId xmlns:a16="http://schemas.microsoft.com/office/drawing/2014/main" id="{CCCB4D77-7A21-48DF-BB08-6DDC3A2E1D8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22" name="Gruppieren 1021">
                  <a:extLst>
                    <a:ext uri="{FF2B5EF4-FFF2-40B4-BE49-F238E27FC236}">
                      <a16:creationId xmlns:a16="http://schemas.microsoft.com/office/drawing/2014/main" id="{6AD648EB-6A60-4AF6-B8BC-5C588C5113B9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1035" name="Rechteck: abgerundete Ecken 1034">
                    <a:extLst>
                      <a:ext uri="{FF2B5EF4-FFF2-40B4-BE49-F238E27FC236}">
                        <a16:creationId xmlns:a16="http://schemas.microsoft.com/office/drawing/2014/main" id="{9F2E1A05-CEFD-4741-A98E-47F29705BD0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36" name="Ellipse 1035">
                    <a:extLst>
                      <a:ext uri="{FF2B5EF4-FFF2-40B4-BE49-F238E27FC236}">
                        <a16:creationId xmlns:a16="http://schemas.microsoft.com/office/drawing/2014/main" id="{E5191CCA-45AF-448D-AEBD-3C399B34ED5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23" name="Gruppieren 1022">
                  <a:extLst>
                    <a:ext uri="{FF2B5EF4-FFF2-40B4-BE49-F238E27FC236}">
                      <a16:creationId xmlns:a16="http://schemas.microsoft.com/office/drawing/2014/main" id="{30513CBD-F0A2-41F7-B6A1-6C982B7B199A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33" name="Rechteck: abgerundete Ecken 1032">
                    <a:extLst>
                      <a:ext uri="{FF2B5EF4-FFF2-40B4-BE49-F238E27FC236}">
                        <a16:creationId xmlns:a16="http://schemas.microsoft.com/office/drawing/2014/main" id="{31AA22FA-69F4-4562-8033-78E9067F0AB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34" name="Ellipse 1033">
                    <a:extLst>
                      <a:ext uri="{FF2B5EF4-FFF2-40B4-BE49-F238E27FC236}">
                        <a16:creationId xmlns:a16="http://schemas.microsoft.com/office/drawing/2014/main" id="{56C41DDE-64AE-4F42-BFAB-EA8E1D2A44E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024" name="Gruppieren 1023">
                  <a:extLst>
                    <a:ext uri="{FF2B5EF4-FFF2-40B4-BE49-F238E27FC236}">
                      <a16:creationId xmlns:a16="http://schemas.microsoft.com/office/drawing/2014/main" id="{2662576D-932C-490A-A90A-0465B7DE9FFD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31" name="Rechteck: abgerundete Ecken 1030">
                    <a:extLst>
                      <a:ext uri="{FF2B5EF4-FFF2-40B4-BE49-F238E27FC236}">
                        <a16:creationId xmlns:a16="http://schemas.microsoft.com/office/drawing/2014/main" id="{02B3112C-DC29-452C-BDBE-0E3262B9FDBD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32" name="Ellipse 1031">
                    <a:extLst>
                      <a:ext uri="{FF2B5EF4-FFF2-40B4-BE49-F238E27FC236}">
                        <a16:creationId xmlns:a16="http://schemas.microsoft.com/office/drawing/2014/main" id="{AAEC3EAB-CDC9-477C-B466-D281BC9E080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1025" name="Trapezoid 1024">
                  <a:extLst>
                    <a:ext uri="{FF2B5EF4-FFF2-40B4-BE49-F238E27FC236}">
                      <a16:creationId xmlns:a16="http://schemas.microsoft.com/office/drawing/2014/main" id="{BAACA31C-7585-43AC-9597-430B3C007B82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026" name="Verbinder: gekrümmt 1025">
                  <a:extLst>
                    <a:ext uri="{FF2B5EF4-FFF2-40B4-BE49-F238E27FC236}">
                      <a16:creationId xmlns:a16="http://schemas.microsoft.com/office/drawing/2014/main" id="{D6E5F8CA-FE5B-4949-A09B-1D20ACEA6AEE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7" name="Ellipse 1026">
                  <a:extLst>
                    <a:ext uri="{FF2B5EF4-FFF2-40B4-BE49-F238E27FC236}">
                      <a16:creationId xmlns:a16="http://schemas.microsoft.com/office/drawing/2014/main" id="{3AABB73C-C9CA-4DDF-B00D-0D929A5EA28D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1028" name="Verbinder: gekrümmt 1027">
                  <a:extLst>
                    <a:ext uri="{FF2B5EF4-FFF2-40B4-BE49-F238E27FC236}">
                      <a16:creationId xmlns:a16="http://schemas.microsoft.com/office/drawing/2014/main" id="{39391D8B-FD8F-4EE2-91F5-44207FC6D62F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9" name="Ellipse 1028">
                  <a:extLst>
                    <a:ext uri="{FF2B5EF4-FFF2-40B4-BE49-F238E27FC236}">
                      <a16:creationId xmlns:a16="http://schemas.microsoft.com/office/drawing/2014/main" id="{37BE95E0-55C6-41F1-BEBB-708B1B317CC3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030" name="Ellipse 1029">
                  <a:extLst>
                    <a:ext uri="{FF2B5EF4-FFF2-40B4-BE49-F238E27FC236}">
                      <a16:creationId xmlns:a16="http://schemas.microsoft.com/office/drawing/2014/main" id="{B75D4AC8-C78A-4E6A-87D9-3C936726AEB0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874" name="Rechteck 873">
                <a:extLst>
                  <a:ext uri="{FF2B5EF4-FFF2-40B4-BE49-F238E27FC236}">
                    <a16:creationId xmlns:a16="http://schemas.microsoft.com/office/drawing/2014/main" id="{DCAE79E5-62F1-4183-A07F-F4388E47E3DA}"/>
                  </a:ext>
                </a:extLst>
              </p:cNvPr>
              <p:cNvSpPr/>
              <p:nvPr/>
            </p:nvSpPr>
            <p:spPr>
              <a:xfrm rot="460396">
                <a:off x="640842" y="215189"/>
                <a:ext cx="819150" cy="2343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875" name="Gruppieren 874">
                <a:extLst>
                  <a:ext uri="{FF2B5EF4-FFF2-40B4-BE49-F238E27FC236}">
                    <a16:creationId xmlns:a16="http://schemas.microsoft.com/office/drawing/2014/main" id="{51F8264C-8C4E-446B-8FC8-160FE489272D}"/>
                  </a:ext>
                </a:extLst>
              </p:cNvPr>
              <p:cNvGrpSpPr/>
              <p:nvPr/>
            </p:nvGrpSpPr>
            <p:grpSpPr>
              <a:xfrm>
                <a:off x="1056285" y="146304"/>
                <a:ext cx="304800" cy="282575"/>
                <a:chOff x="0" y="0"/>
                <a:chExt cx="567816" cy="546775"/>
              </a:xfrm>
            </p:grpSpPr>
            <p:sp>
              <p:nvSpPr>
                <p:cNvPr id="967" name="Ellipse 966">
                  <a:extLst>
                    <a:ext uri="{FF2B5EF4-FFF2-40B4-BE49-F238E27FC236}">
                      <a16:creationId xmlns:a16="http://schemas.microsoft.com/office/drawing/2014/main" id="{F0DA2712-B787-477D-8D65-4C12C3309518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68" name="Gruppieren 967">
                  <a:extLst>
                    <a:ext uri="{FF2B5EF4-FFF2-40B4-BE49-F238E27FC236}">
                      <a16:creationId xmlns:a16="http://schemas.microsoft.com/office/drawing/2014/main" id="{FFD65985-F76C-42A2-8BA7-2AD5CF888F0F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09" name="Rechteck: abgerundete Ecken 1008">
                    <a:extLst>
                      <a:ext uri="{FF2B5EF4-FFF2-40B4-BE49-F238E27FC236}">
                        <a16:creationId xmlns:a16="http://schemas.microsoft.com/office/drawing/2014/main" id="{ACC20EB6-B8AC-4A6C-BE72-14EAAC7E2B0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10" name="Ellipse 1009">
                    <a:extLst>
                      <a:ext uri="{FF2B5EF4-FFF2-40B4-BE49-F238E27FC236}">
                        <a16:creationId xmlns:a16="http://schemas.microsoft.com/office/drawing/2014/main" id="{2555D3F3-4A11-47ED-9FD9-0B290059055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69" name="Gruppieren 968">
                  <a:extLst>
                    <a:ext uri="{FF2B5EF4-FFF2-40B4-BE49-F238E27FC236}">
                      <a16:creationId xmlns:a16="http://schemas.microsoft.com/office/drawing/2014/main" id="{61D6D09B-DED9-4907-88F1-18BFAAE223CC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07" name="Rechteck: abgerundete Ecken 1006">
                    <a:extLst>
                      <a:ext uri="{FF2B5EF4-FFF2-40B4-BE49-F238E27FC236}">
                        <a16:creationId xmlns:a16="http://schemas.microsoft.com/office/drawing/2014/main" id="{345A0B1C-0229-42C3-AEBA-A046A22D821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08" name="Ellipse 1007">
                    <a:extLst>
                      <a:ext uri="{FF2B5EF4-FFF2-40B4-BE49-F238E27FC236}">
                        <a16:creationId xmlns:a16="http://schemas.microsoft.com/office/drawing/2014/main" id="{46EF1503-3E6A-4D94-B592-ABB4A5FCC5E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0" name="Gruppieren 969">
                  <a:extLst>
                    <a:ext uri="{FF2B5EF4-FFF2-40B4-BE49-F238E27FC236}">
                      <a16:creationId xmlns:a16="http://schemas.microsoft.com/office/drawing/2014/main" id="{5FD8805B-D024-48BE-BD5B-16C797A25301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1005" name="Rechteck: abgerundete Ecken 1004">
                    <a:extLst>
                      <a:ext uri="{FF2B5EF4-FFF2-40B4-BE49-F238E27FC236}">
                        <a16:creationId xmlns:a16="http://schemas.microsoft.com/office/drawing/2014/main" id="{9D6AC2F1-3138-4695-BF4E-2F2A70E69E5C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06" name="Ellipse 1005">
                    <a:extLst>
                      <a:ext uri="{FF2B5EF4-FFF2-40B4-BE49-F238E27FC236}">
                        <a16:creationId xmlns:a16="http://schemas.microsoft.com/office/drawing/2014/main" id="{FBA652A5-6CF2-4B6F-B5D5-38219850961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1" name="Gruppieren 970">
                  <a:extLst>
                    <a:ext uri="{FF2B5EF4-FFF2-40B4-BE49-F238E27FC236}">
                      <a16:creationId xmlns:a16="http://schemas.microsoft.com/office/drawing/2014/main" id="{7647EE69-ADBB-4606-AA81-4A65B6B0E0BE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03" name="Rechteck: abgerundete Ecken 1002">
                    <a:extLst>
                      <a:ext uri="{FF2B5EF4-FFF2-40B4-BE49-F238E27FC236}">
                        <a16:creationId xmlns:a16="http://schemas.microsoft.com/office/drawing/2014/main" id="{2A143810-B918-454C-BF53-C1ADC6DB8C64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04" name="Ellipse 1003">
                    <a:extLst>
                      <a:ext uri="{FF2B5EF4-FFF2-40B4-BE49-F238E27FC236}">
                        <a16:creationId xmlns:a16="http://schemas.microsoft.com/office/drawing/2014/main" id="{AFCDA26C-4AAE-46CC-836A-D6548956E660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2" name="Gruppieren 971">
                  <a:extLst>
                    <a:ext uri="{FF2B5EF4-FFF2-40B4-BE49-F238E27FC236}">
                      <a16:creationId xmlns:a16="http://schemas.microsoft.com/office/drawing/2014/main" id="{D1849DE4-D1CB-48DD-816F-439CFD970E2D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1001" name="Rechteck: abgerundete Ecken 1000">
                    <a:extLst>
                      <a:ext uri="{FF2B5EF4-FFF2-40B4-BE49-F238E27FC236}">
                        <a16:creationId xmlns:a16="http://schemas.microsoft.com/office/drawing/2014/main" id="{2C32513A-7B44-4CC0-AB48-5799A4940A83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02" name="Ellipse 1001">
                    <a:extLst>
                      <a:ext uri="{FF2B5EF4-FFF2-40B4-BE49-F238E27FC236}">
                        <a16:creationId xmlns:a16="http://schemas.microsoft.com/office/drawing/2014/main" id="{104015E7-D11B-4347-AE48-D392C1C2CEA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3" name="Gruppieren 972">
                  <a:extLst>
                    <a:ext uri="{FF2B5EF4-FFF2-40B4-BE49-F238E27FC236}">
                      <a16:creationId xmlns:a16="http://schemas.microsoft.com/office/drawing/2014/main" id="{BE8C7C79-8D36-42CC-996B-3F8F2ED5F9A3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99" name="Rechteck: abgerundete Ecken 998">
                    <a:extLst>
                      <a:ext uri="{FF2B5EF4-FFF2-40B4-BE49-F238E27FC236}">
                        <a16:creationId xmlns:a16="http://schemas.microsoft.com/office/drawing/2014/main" id="{92ACEAFA-DAAA-40E9-B325-5A8AAE06EAF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00" name="Ellipse 999">
                    <a:extLst>
                      <a:ext uri="{FF2B5EF4-FFF2-40B4-BE49-F238E27FC236}">
                        <a16:creationId xmlns:a16="http://schemas.microsoft.com/office/drawing/2014/main" id="{7957DBCA-B327-447B-B9FB-F00C5E150CE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4" name="Gruppieren 973">
                  <a:extLst>
                    <a:ext uri="{FF2B5EF4-FFF2-40B4-BE49-F238E27FC236}">
                      <a16:creationId xmlns:a16="http://schemas.microsoft.com/office/drawing/2014/main" id="{A8F1E90C-2CD5-4AE0-B0A2-D5519F64C5C8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97" name="Rechteck: abgerundete Ecken 996">
                    <a:extLst>
                      <a:ext uri="{FF2B5EF4-FFF2-40B4-BE49-F238E27FC236}">
                        <a16:creationId xmlns:a16="http://schemas.microsoft.com/office/drawing/2014/main" id="{1D9AEF3F-3EC1-4F1B-8F4F-2AC34E62C27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8" name="Ellipse 997">
                    <a:extLst>
                      <a:ext uri="{FF2B5EF4-FFF2-40B4-BE49-F238E27FC236}">
                        <a16:creationId xmlns:a16="http://schemas.microsoft.com/office/drawing/2014/main" id="{13BBF572-954F-46CD-A1B8-97E11FFB140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5" name="Gruppieren 974">
                  <a:extLst>
                    <a:ext uri="{FF2B5EF4-FFF2-40B4-BE49-F238E27FC236}">
                      <a16:creationId xmlns:a16="http://schemas.microsoft.com/office/drawing/2014/main" id="{8ABE1B80-A681-48CD-B9AE-3B6D4292F57E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95" name="Rechteck: abgerundete Ecken 994">
                    <a:extLst>
                      <a:ext uri="{FF2B5EF4-FFF2-40B4-BE49-F238E27FC236}">
                        <a16:creationId xmlns:a16="http://schemas.microsoft.com/office/drawing/2014/main" id="{D6D118E2-02FB-4760-9B66-7ADDA878E78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6" name="Ellipse 995">
                    <a:extLst>
                      <a:ext uri="{FF2B5EF4-FFF2-40B4-BE49-F238E27FC236}">
                        <a16:creationId xmlns:a16="http://schemas.microsoft.com/office/drawing/2014/main" id="{DD6D36BD-70BE-4DC3-B926-E7AC7032D50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976" name="Ellipse 975">
                  <a:extLst>
                    <a:ext uri="{FF2B5EF4-FFF2-40B4-BE49-F238E27FC236}">
                      <a16:creationId xmlns:a16="http://schemas.microsoft.com/office/drawing/2014/main" id="{E1D338EC-0C7D-4E0E-B56E-6C2865C02F6D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77" name="Gruppieren 976">
                  <a:extLst>
                    <a:ext uri="{FF2B5EF4-FFF2-40B4-BE49-F238E27FC236}">
                      <a16:creationId xmlns:a16="http://schemas.microsoft.com/office/drawing/2014/main" id="{BD700EC6-AE48-46FD-8343-5B4ABE730F62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93" name="Rechteck: abgerundete Ecken 992">
                    <a:extLst>
                      <a:ext uri="{FF2B5EF4-FFF2-40B4-BE49-F238E27FC236}">
                        <a16:creationId xmlns:a16="http://schemas.microsoft.com/office/drawing/2014/main" id="{22C87184-9968-44A9-9F62-348B1D4CE55E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4" name="Ellipse 993">
                    <a:extLst>
                      <a:ext uri="{FF2B5EF4-FFF2-40B4-BE49-F238E27FC236}">
                        <a16:creationId xmlns:a16="http://schemas.microsoft.com/office/drawing/2014/main" id="{0D049E6C-7B3D-408E-B348-08652C3FE3E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8" name="Gruppieren 977">
                  <a:extLst>
                    <a:ext uri="{FF2B5EF4-FFF2-40B4-BE49-F238E27FC236}">
                      <a16:creationId xmlns:a16="http://schemas.microsoft.com/office/drawing/2014/main" id="{351552E9-3789-4F99-B1A2-3D5462E76788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991" name="Rechteck: abgerundete Ecken 990">
                    <a:extLst>
                      <a:ext uri="{FF2B5EF4-FFF2-40B4-BE49-F238E27FC236}">
                        <a16:creationId xmlns:a16="http://schemas.microsoft.com/office/drawing/2014/main" id="{EBCF32A6-AD9C-4DD1-AC4C-69C55FF0B6E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2" name="Ellipse 991">
                    <a:extLst>
                      <a:ext uri="{FF2B5EF4-FFF2-40B4-BE49-F238E27FC236}">
                        <a16:creationId xmlns:a16="http://schemas.microsoft.com/office/drawing/2014/main" id="{92D14486-DE68-49A0-BEAD-A53D3064D043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79" name="Gruppieren 978">
                  <a:extLst>
                    <a:ext uri="{FF2B5EF4-FFF2-40B4-BE49-F238E27FC236}">
                      <a16:creationId xmlns:a16="http://schemas.microsoft.com/office/drawing/2014/main" id="{1285031C-8FE0-42E1-8DF8-A09927E366A0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89" name="Rechteck: abgerundete Ecken 988">
                    <a:extLst>
                      <a:ext uri="{FF2B5EF4-FFF2-40B4-BE49-F238E27FC236}">
                        <a16:creationId xmlns:a16="http://schemas.microsoft.com/office/drawing/2014/main" id="{BCEC39C9-4F2A-4044-BB69-DD4A289C35B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90" name="Ellipse 989">
                    <a:extLst>
                      <a:ext uri="{FF2B5EF4-FFF2-40B4-BE49-F238E27FC236}">
                        <a16:creationId xmlns:a16="http://schemas.microsoft.com/office/drawing/2014/main" id="{A3B1B7DF-206C-44A0-BDDD-EE2BCD1B814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80" name="Gruppieren 979">
                  <a:extLst>
                    <a:ext uri="{FF2B5EF4-FFF2-40B4-BE49-F238E27FC236}">
                      <a16:creationId xmlns:a16="http://schemas.microsoft.com/office/drawing/2014/main" id="{32D68ACD-C2FD-47D7-A952-2443B1B749E5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87" name="Rechteck: abgerundete Ecken 986">
                    <a:extLst>
                      <a:ext uri="{FF2B5EF4-FFF2-40B4-BE49-F238E27FC236}">
                        <a16:creationId xmlns:a16="http://schemas.microsoft.com/office/drawing/2014/main" id="{C49CA95B-C0B4-4ED1-AA55-6D056F916FC4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88" name="Ellipse 987">
                    <a:extLst>
                      <a:ext uri="{FF2B5EF4-FFF2-40B4-BE49-F238E27FC236}">
                        <a16:creationId xmlns:a16="http://schemas.microsoft.com/office/drawing/2014/main" id="{C1B37133-AE4B-480A-B7BD-B2A203566BA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981" name="Trapezoid 980">
                  <a:extLst>
                    <a:ext uri="{FF2B5EF4-FFF2-40B4-BE49-F238E27FC236}">
                      <a16:creationId xmlns:a16="http://schemas.microsoft.com/office/drawing/2014/main" id="{4CC2B3AA-8B92-4B85-BF65-997E6FDC7B71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982" name="Verbinder: gekrümmt 981">
                  <a:extLst>
                    <a:ext uri="{FF2B5EF4-FFF2-40B4-BE49-F238E27FC236}">
                      <a16:creationId xmlns:a16="http://schemas.microsoft.com/office/drawing/2014/main" id="{36AEBF19-D69B-4FC3-9D92-85BC79FDDE1F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3" name="Ellipse 982">
                  <a:extLst>
                    <a:ext uri="{FF2B5EF4-FFF2-40B4-BE49-F238E27FC236}">
                      <a16:creationId xmlns:a16="http://schemas.microsoft.com/office/drawing/2014/main" id="{76AC91FD-70A0-45BB-9717-C29299570F82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984" name="Verbinder: gekrümmt 983">
                  <a:extLst>
                    <a:ext uri="{FF2B5EF4-FFF2-40B4-BE49-F238E27FC236}">
                      <a16:creationId xmlns:a16="http://schemas.microsoft.com/office/drawing/2014/main" id="{CBEDA33C-A618-4A54-BC8A-35F5311B0050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5" name="Ellipse 984">
                  <a:extLst>
                    <a:ext uri="{FF2B5EF4-FFF2-40B4-BE49-F238E27FC236}">
                      <a16:creationId xmlns:a16="http://schemas.microsoft.com/office/drawing/2014/main" id="{CD02D603-9926-4384-852F-7309C171212F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986" name="Ellipse 985">
                  <a:extLst>
                    <a:ext uri="{FF2B5EF4-FFF2-40B4-BE49-F238E27FC236}">
                      <a16:creationId xmlns:a16="http://schemas.microsoft.com/office/drawing/2014/main" id="{8E3F4CA1-2C96-44D3-940D-AEBD25F8F026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876" name="Gruppieren 875">
                <a:extLst>
                  <a:ext uri="{FF2B5EF4-FFF2-40B4-BE49-F238E27FC236}">
                    <a16:creationId xmlns:a16="http://schemas.microsoft.com/office/drawing/2014/main" id="{7AA946A9-3C5B-400F-94AE-F4DA1B3854F3}"/>
                  </a:ext>
                </a:extLst>
              </p:cNvPr>
              <p:cNvGrpSpPr/>
              <p:nvPr/>
            </p:nvGrpSpPr>
            <p:grpSpPr>
              <a:xfrm>
                <a:off x="580797" y="0"/>
                <a:ext cx="304800" cy="282575"/>
                <a:chOff x="0" y="0"/>
                <a:chExt cx="567816" cy="546775"/>
              </a:xfrm>
            </p:grpSpPr>
            <p:sp>
              <p:nvSpPr>
                <p:cNvPr id="923" name="Ellipse 922">
                  <a:extLst>
                    <a:ext uri="{FF2B5EF4-FFF2-40B4-BE49-F238E27FC236}">
                      <a16:creationId xmlns:a16="http://schemas.microsoft.com/office/drawing/2014/main" id="{DE292308-B979-4D8B-A80F-214DF9D2A8DD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24" name="Gruppieren 923">
                  <a:extLst>
                    <a:ext uri="{FF2B5EF4-FFF2-40B4-BE49-F238E27FC236}">
                      <a16:creationId xmlns:a16="http://schemas.microsoft.com/office/drawing/2014/main" id="{2BBF5DDB-CFD1-486C-A2E3-70B044D01506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65" name="Rechteck: abgerundete Ecken 964">
                    <a:extLst>
                      <a:ext uri="{FF2B5EF4-FFF2-40B4-BE49-F238E27FC236}">
                        <a16:creationId xmlns:a16="http://schemas.microsoft.com/office/drawing/2014/main" id="{19375EE1-CC46-42C4-B837-4E02E7D9808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66" name="Ellipse 965">
                    <a:extLst>
                      <a:ext uri="{FF2B5EF4-FFF2-40B4-BE49-F238E27FC236}">
                        <a16:creationId xmlns:a16="http://schemas.microsoft.com/office/drawing/2014/main" id="{7D1E4EF3-2BD4-4A26-8543-5C14D950687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25" name="Gruppieren 924">
                  <a:extLst>
                    <a:ext uri="{FF2B5EF4-FFF2-40B4-BE49-F238E27FC236}">
                      <a16:creationId xmlns:a16="http://schemas.microsoft.com/office/drawing/2014/main" id="{C8BE84F6-F8FF-4125-B2AB-EFB7DBC2DC43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63" name="Rechteck: abgerundete Ecken 962">
                    <a:extLst>
                      <a:ext uri="{FF2B5EF4-FFF2-40B4-BE49-F238E27FC236}">
                        <a16:creationId xmlns:a16="http://schemas.microsoft.com/office/drawing/2014/main" id="{2CEA6280-B855-4359-8E31-38285BA9E68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64" name="Ellipse 963">
                    <a:extLst>
                      <a:ext uri="{FF2B5EF4-FFF2-40B4-BE49-F238E27FC236}">
                        <a16:creationId xmlns:a16="http://schemas.microsoft.com/office/drawing/2014/main" id="{B00D439A-BB70-4BC7-87FC-039CBA676A1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26" name="Gruppieren 925">
                  <a:extLst>
                    <a:ext uri="{FF2B5EF4-FFF2-40B4-BE49-F238E27FC236}">
                      <a16:creationId xmlns:a16="http://schemas.microsoft.com/office/drawing/2014/main" id="{95B18CB2-B9EB-4DD3-AE48-658C14BE8E1B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61" name="Rechteck: abgerundete Ecken 960">
                    <a:extLst>
                      <a:ext uri="{FF2B5EF4-FFF2-40B4-BE49-F238E27FC236}">
                        <a16:creationId xmlns:a16="http://schemas.microsoft.com/office/drawing/2014/main" id="{622C08B1-4C3C-4671-A26E-B904844F0C8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62" name="Ellipse 961">
                    <a:extLst>
                      <a:ext uri="{FF2B5EF4-FFF2-40B4-BE49-F238E27FC236}">
                        <a16:creationId xmlns:a16="http://schemas.microsoft.com/office/drawing/2014/main" id="{06562047-2C49-417E-8F71-4F13CCE8129C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27" name="Gruppieren 926">
                  <a:extLst>
                    <a:ext uri="{FF2B5EF4-FFF2-40B4-BE49-F238E27FC236}">
                      <a16:creationId xmlns:a16="http://schemas.microsoft.com/office/drawing/2014/main" id="{3B2E9FB1-DBB1-4F87-8E3C-8266220AF31E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59" name="Rechteck: abgerundete Ecken 958">
                    <a:extLst>
                      <a:ext uri="{FF2B5EF4-FFF2-40B4-BE49-F238E27FC236}">
                        <a16:creationId xmlns:a16="http://schemas.microsoft.com/office/drawing/2014/main" id="{7C17FD20-BE8B-4465-91D1-45123A426857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60" name="Ellipse 959">
                    <a:extLst>
                      <a:ext uri="{FF2B5EF4-FFF2-40B4-BE49-F238E27FC236}">
                        <a16:creationId xmlns:a16="http://schemas.microsoft.com/office/drawing/2014/main" id="{B6069318-EB61-4EB8-97AE-830A9ECC7E8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28" name="Gruppieren 927">
                  <a:extLst>
                    <a:ext uri="{FF2B5EF4-FFF2-40B4-BE49-F238E27FC236}">
                      <a16:creationId xmlns:a16="http://schemas.microsoft.com/office/drawing/2014/main" id="{65868A1C-2972-4E5C-9A05-0103F62AFE9E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57" name="Rechteck: abgerundete Ecken 956">
                    <a:extLst>
                      <a:ext uri="{FF2B5EF4-FFF2-40B4-BE49-F238E27FC236}">
                        <a16:creationId xmlns:a16="http://schemas.microsoft.com/office/drawing/2014/main" id="{FB66251B-9820-4F36-9679-D5AF1807429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58" name="Ellipse 957">
                    <a:extLst>
                      <a:ext uri="{FF2B5EF4-FFF2-40B4-BE49-F238E27FC236}">
                        <a16:creationId xmlns:a16="http://schemas.microsoft.com/office/drawing/2014/main" id="{EADD56E9-5F98-4CD7-97DA-3FF4B75F240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29" name="Gruppieren 928">
                  <a:extLst>
                    <a:ext uri="{FF2B5EF4-FFF2-40B4-BE49-F238E27FC236}">
                      <a16:creationId xmlns:a16="http://schemas.microsoft.com/office/drawing/2014/main" id="{068A7064-D20C-4003-A928-4022978190C3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55" name="Rechteck: abgerundete Ecken 954">
                    <a:extLst>
                      <a:ext uri="{FF2B5EF4-FFF2-40B4-BE49-F238E27FC236}">
                        <a16:creationId xmlns:a16="http://schemas.microsoft.com/office/drawing/2014/main" id="{9E82D18F-AAD1-48C5-A20C-B576E3E9041A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56" name="Ellipse 955">
                    <a:extLst>
                      <a:ext uri="{FF2B5EF4-FFF2-40B4-BE49-F238E27FC236}">
                        <a16:creationId xmlns:a16="http://schemas.microsoft.com/office/drawing/2014/main" id="{29DBC48F-BE85-4E83-A25F-64948CE48FE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30" name="Gruppieren 929">
                  <a:extLst>
                    <a:ext uri="{FF2B5EF4-FFF2-40B4-BE49-F238E27FC236}">
                      <a16:creationId xmlns:a16="http://schemas.microsoft.com/office/drawing/2014/main" id="{6B989295-097F-44A9-91E8-618F9DD07386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53" name="Rechteck: abgerundete Ecken 952">
                    <a:extLst>
                      <a:ext uri="{FF2B5EF4-FFF2-40B4-BE49-F238E27FC236}">
                        <a16:creationId xmlns:a16="http://schemas.microsoft.com/office/drawing/2014/main" id="{0B90F18F-6F0E-413D-BC7A-49B4B899D92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54" name="Ellipse 953">
                    <a:extLst>
                      <a:ext uri="{FF2B5EF4-FFF2-40B4-BE49-F238E27FC236}">
                        <a16:creationId xmlns:a16="http://schemas.microsoft.com/office/drawing/2014/main" id="{583C3621-6F83-4A33-A614-1A7FF81093AE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31" name="Gruppieren 930">
                  <a:extLst>
                    <a:ext uri="{FF2B5EF4-FFF2-40B4-BE49-F238E27FC236}">
                      <a16:creationId xmlns:a16="http://schemas.microsoft.com/office/drawing/2014/main" id="{4C177D2A-BAD7-4EEF-ADA0-F31F78014589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51" name="Rechteck: abgerundete Ecken 950">
                    <a:extLst>
                      <a:ext uri="{FF2B5EF4-FFF2-40B4-BE49-F238E27FC236}">
                        <a16:creationId xmlns:a16="http://schemas.microsoft.com/office/drawing/2014/main" id="{9AFF01C7-C995-4ACC-B360-E0854CF7CE47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52" name="Ellipse 951">
                    <a:extLst>
                      <a:ext uri="{FF2B5EF4-FFF2-40B4-BE49-F238E27FC236}">
                        <a16:creationId xmlns:a16="http://schemas.microsoft.com/office/drawing/2014/main" id="{BD393434-E710-4E4A-B316-8BD2D033E69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932" name="Ellipse 931">
                  <a:extLst>
                    <a:ext uri="{FF2B5EF4-FFF2-40B4-BE49-F238E27FC236}">
                      <a16:creationId xmlns:a16="http://schemas.microsoft.com/office/drawing/2014/main" id="{70C2CB31-2E50-40F8-A9DD-9971BD98C613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933" name="Gruppieren 932">
                  <a:extLst>
                    <a:ext uri="{FF2B5EF4-FFF2-40B4-BE49-F238E27FC236}">
                      <a16:creationId xmlns:a16="http://schemas.microsoft.com/office/drawing/2014/main" id="{FDF61899-4DF4-4D15-A2B0-252EA290264B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49" name="Rechteck: abgerundete Ecken 948">
                    <a:extLst>
                      <a:ext uri="{FF2B5EF4-FFF2-40B4-BE49-F238E27FC236}">
                        <a16:creationId xmlns:a16="http://schemas.microsoft.com/office/drawing/2014/main" id="{ABB4B552-4F2E-4A6F-9A44-0EB2BEAAB38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50" name="Ellipse 949">
                    <a:extLst>
                      <a:ext uri="{FF2B5EF4-FFF2-40B4-BE49-F238E27FC236}">
                        <a16:creationId xmlns:a16="http://schemas.microsoft.com/office/drawing/2014/main" id="{58B71C01-B925-4376-9CE3-9F6DBA21B2D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34" name="Gruppieren 933">
                  <a:extLst>
                    <a:ext uri="{FF2B5EF4-FFF2-40B4-BE49-F238E27FC236}">
                      <a16:creationId xmlns:a16="http://schemas.microsoft.com/office/drawing/2014/main" id="{879003A6-BC9A-4CB9-9941-731C3A17D9C5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947" name="Rechteck: abgerundete Ecken 946">
                    <a:extLst>
                      <a:ext uri="{FF2B5EF4-FFF2-40B4-BE49-F238E27FC236}">
                        <a16:creationId xmlns:a16="http://schemas.microsoft.com/office/drawing/2014/main" id="{475B18A7-C02D-45BB-921C-05742D5AD516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48" name="Ellipse 947">
                    <a:extLst>
                      <a:ext uri="{FF2B5EF4-FFF2-40B4-BE49-F238E27FC236}">
                        <a16:creationId xmlns:a16="http://schemas.microsoft.com/office/drawing/2014/main" id="{963A2F9A-1F55-46B7-B116-5679A6EB39D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35" name="Gruppieren 934">
                  <a:extLst>
                    <a:ext uri="{FF2B5EF4-FFF2-40B4-BE49-F238E27FC236}">
                      <a16:creationId xmlns:a16="http://schemas.microsoft.com/office/drawing/2014/main" id="{961D2090-8D88-4529-83D5-12B9B0AB434D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45" name="Rechteck: abgerundete Ecken 944">
                    <a:extLst>
                      <a:ext uri="{FF2B5EF4-FFF2-40B4-BE49-F238E27FC236}">
                        <a16:creationId xmlns:a16="http://schemas.microsoft.com/office/drawing/2014/main" id="{D2202EFA-3A89-4650-B59A-6EB8F5AD43EE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46" name="Ellipse 945">
                    <a:extLst>
                      <a:ext uri="{FF2B5EF4-FFF2-40B4-BE49-F238E27FC236}">
                        <a16:creationId xmlns:a16="http://schemas.microsoft.com/office/drawing/2014/main" id="{66BD353C-042F-4DA7-B896-50C6B64F3DD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936" name="Gruppieren 935">
                  <a:extLst>
                    <a:ext uri="{FF2B5EF4-FFF2-40B4-BE49-F238E27FC236}">
                      <a16:creationId xmlns:a16="http://schemas.microsoft.com/office/drawing/2014/main" id="{71C54A9A-F6DD-43A9-98C0-F4CAF9AF4926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43" name="Rechteck: abgerundete Ecken 942">
                    <a:extLst>
                      <a:ext uri="{FF2B5EF4-FFF2-40B4-BE49-F238E27FC236}">
                        <a16:creationId xmlns:a16="http://schemas.microsoft.com/office/drawing/2014/main" id="{2A688AD3-47FD-4D61-8B45-77CC7FDD0EF3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44" name="Ellipse 943">
                    <a:extLst>
                      <a:ext uri="{FF2B5EF4-FFF2-40B4-BE49-F238E27FC236}">
                        <a16:creationId xmlns:a16="http://schemas.microsoft.com/office/drawing/2014/main" id="{48FC699F-0023-48C9-A7B2-89D97FA62DC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937" name="Trapezoid 936">
                  <a:extLst>
                    <a:ext uri="{FF2B5EF4-FFF2-40B4-BE49-F238E27FC236}">
                      <a16:creationId xmlns:a16="http://schemas.microsoft.com/office/drawing/2014/main" id="{B0C87CE1-8D42-4562-9D84-E0636D24B2EA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938" name="Verbinder: gekrümmt 937">
                  <a:extLst>
                    <a:ext uri="{FF2B5EF4-FFF2-40B4-BE49-F238E27FC236}">
                      <a16:creationId xmlns:a16="http://schemas.microsoft.com/office/drawing/2014/main" id="{9DD3359A-6AB9-43FE-B409-347F74B51AF5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39" name="Ellipse 938">
                  <a:extLst>
                    <a:ext uri="{FF2B5EF4-FFF2-40B4-BE49-F238E27FC236}">
                      <a16:creationId xmlns:a16="http://schemas.microsoft.com/office/drawing/2014/main" id="{7CCF6689-DE43-4F84-BB69-EC9724F58F70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940" name="Verbinder: gekrümmt 939">
                  <a:extLst>
                    <a:ext uri="{FF2B5EF4-FFF2-40B4-BE49-F238E27FC236}">
                      <a16:creationId xmlns:a16="http://schemas.microsoft.com/office/drawing/2014/main" id="{A7AB22A2-A166-4DAC-873B-825A6F25D643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1" name="Ellipse 940">
                  <a:extLst>
                    <a:ext uri="{FF2B5EF4-FFF2-40B4-BE49-F238E27FC236}">
                      <a16:creationId xmlns:a16="http://schemas.microsoft.com/office/drawing/2014/main" id="{3B842790-4240-4088-B50A-BD0ACC3C54F3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942" name="Ellipse 941">
                  <a:extLst>
                    <a:ext uri="{FF2B5EF4-FFF2-40B4-BE49-F238E27FC236}">
                      <a16:creationId xmlns:a16="http://schemas.microsoft.com/office/drawing/2014/main" id="{A77B8FA1-9EF9-48DD-B27B-8257273A93E8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877" name="Ellipse 876">
                <a:extLst>
                  <a:ext uri="{FF2B5EF4-FFF2-40B4-BE49-F238E27FC236}">
                    <a16:creationId xmlns:a16="http://schemas.microsoft.com/office/drawing/2014/main" id="{85F31D1E-CC9C-4E66-AD2E-011778C2F06C}"/>
                  </a:ext>
                </a:extLst>
              </p:cNvPr>
              <p:cNvSpPr/>
              <p:nvPr/>
            </p:nvSpPr>
            <p:spPr>
              <a:xfrm>
                <a:off x="1133856" y="889559"/>
                <a:ext cx="335915" cy="234315"/>
              </a:xfrm>
              <a:prstGeom prst="ellipse">
                <a:avLst/>
              </a:prstGeom>
              <a:noFill/>
              <a:ln w="63500" cmpd="dbl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878" name="Gruppieren 877">
                <a:extLst>
                  <a:ext uri="{FF2B5EF4-FFF2-40B4-BE49-F238E27FC236}">
                    <a16:creationId xmlns:a16="http://schemas.microsoft.com/office/drawing/2014/main" id="{CF6EF40F-DAEC-4FB4-86BD-63AD6C90DB1F}"/>
                  </a:ext>
                </a:extLst>
              </p:cNvPr>
              <p:cNvGrpSpPr/>
              <p:nvPr/>
            </p:nvGrpSpPr>
            <p:grpSpPr>
              <a:xfrm>
                <a:off x="668579" y="373075"/>
                <a:ext cx="304800" cy="282575"/>
                <a:chOff x="0" y="0"/>
                <a:chExt cx="567816" cy="546775"/>
              </a:xfrm>
            </p:grpSpPr>
            <p:sp>
              <p:nvSpPr>
                <p:cNvPr id="879" name="Ellipse 878">
                  <a:extLst>
                    <a:ext uri="{FF2B5EF4-FFF2-40B4-BE49-F238E27FC236}">
                      <a16:creationId xmlns:a16="http://schemas.microsoft.com/office/drawing/2014/main" id="{88CFF3E4-1775-4A23-B3FC-8E654007BD24}"/>
                    </a:ext>
                  </a:extLst>
                </p:cNvPr>
                <p:cNvSpPr/>
                <p:nvPr/>
              </p:nvSpPr>
              <p:spPr>
                <a:xfrm>
                  <a:off x="81276" y="81307"/>
                  <a:ext cx="407199" cy="378507"/>
                </a:xfrm>
                <a:prstGeom prst="ellipse">
                  <a:avLst/>
                </a:prstGeom>
                <a:noFill/>
                <a:ln w="28575" cmpd="dbl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80" name="Gruppieren 879">
                  <a:extLst>
                    <a:ext uri="{FF2B5EF4-FFF2-40B4-BE49-F238E27FC236}">
                      <a16:creationId xmlns:a16="http://schemas.microsoft.com/office/drawing/2014/main" id="{5B77D4F8-37E7-4EA8-85A9-E756FFB94A8D}"/>
                    </a:ext>
                  </a:extLst>
                </p:cNvPr>
                <p:cNvGrpSpPr/>
                <p:nvPr/>
              </p:nvGrpSpPr>
              <p:grpSpPr>
                <a:xfrm rot="1661338">
                  <a:off x="363378" y="24886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21" name="Rechteck: abgerundete Ecken 920">
                    <a:extLst>
                      <a:ext uri="{FF2B5EF4-FFF2-40B4-BE49-F238E27FC236}">
                        <a16:creationId xmlns:a16="http://schemas.microsoft.com/office/drawing/2014/main" id="{4273EEEA-306A-4D5C-B5CD-E5F3EF9FFF20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22" name="Ellipse 921">
                    <a:extLst>
                      <a:ext uri="{FF2B5EF4-FFF2-40B4-BE49-F238E27FC236}">
                        <a16:creationId xmlns:a16="http://schemas.microsoft.com/office/drawing/2014/main" id="{AA8FD662-EC86-4EF4-A88B-6DBD1462392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1" name="Gruppieren 880">
                  <a:extLst>
                    <a:ext uri="{FF2B5EF4-FFF2-40B4-BE49-F238E27FC236}">
                      <a16:creationId xmlns:a16="http://schemas.microsoft.com/office/drawing/2014/main" id="{24CD0DE4-A5A3-49B0-A57C-0901A4263136}"/>
                    </a:ext>
                  </a:extLst>
                </p:cNvPr>
                <p:cNvGrpSpPr/>
                <p:nvPr/>
              </p:nvGrpSpPr>
              <p:grpSpPr>
                <a:xfrm rot="12376221">
                  <a:off x="149370" y="43539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19" name="Rechteck: abgerundete Ecken 918">
                    <a:extLst>
                      <a:ext uri="{FF2B5EF4-FFF2-40B4-BE49-F238E27FC236}">
                        <a16:creationId xmlns:a16="http://schemas.microsoft.com/office/drawing/2014/main" id="{491D71FE-AF7E-458F-BA95-8DF3B897E94A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20" name="Ellipse 919">
                    <a:extLst>
                      <a:ext uri="{FF2B5EF4-FFF2-40B4-BE49-F238E27FC236}">
                        <a16:creationId xmlns:a16="http://schemas.microsoft.com/office/drawing/2014/main" id="{A55EC5C1-F9B9-47C5-8ED4-15DEF6F82DE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2" name="Gruppieren 881">
                  <a:extLst>
                    <a:ext uri="{FF2B5EF4-FFF2-40B4-BE49-F238E27FC236}">
                      <a16:creationId xmlns:a16="http://schemas.microsoft.com/office/drawing/2014/main" id="{17F729D5-0567-436B-9DC3-E54D7D94C101}"/>
                    </a:ext>
                  </a:extLst>
                </p:cNvPr>
                <p:cNvGrpSpPr/>
                <p:nvPr/>
              </p:nvGrpSpPr>
              <p:grpSpPr>
                <a:xfrm rot="17937964">
                  <a:off x="40217" y="11417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17" name="Rechteck: abgerundete Ecken 916">
                    <a:extLst>
                      <a:ext uri="{FF2B5EF4-FFF2-40B4-BE49-F238E27FC236}">
                        <a16:creationId xmlns:a16="http://schemas.microsoft.com/office/drawing/2014/main" id="{1EC17CB7-AF14-48AD-B2BE-0FBB97B9468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8" name="Ellipse 917">
                    <a:extLst>
                      <a:ext uri="{FF2B5EF4-FFF2-40B4-BE49-F238E27FC236}">
                        <a16:creationId xmlns:a16="http://schemas.microsoft.com/office/drawing/2014/main" id="{2F333794-DE53-4077-B7B4-D3B6D7EA84F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3" name="Gruppieren 882">
                  <a:extLst>
                    <a:ext uri="{FF2B5EF4-FFF2-40B4-BE49-F238E27FC236}">
                      <a16:creationId xmlns:a16="http://schemas.microsoft.com/office/drawing/2014/main" id="{E7776A8E-2438-4C47-AF0D-C6D29B64816E}"/>
                    </a:ext>
                  </a:extLst>
                </p:cNvPr>
                <p:cNvGrpSpPr/>
                <p:nvPr/>
              </p:nvGrpSpPr>
              <p:grpSpPr>
                <a:xfrm>
                  <a:off x="254834" y="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15" name="Rechteck: abgerundete Ecken 914">
                    <a:extLst>
                      <a:ext uri="{FF2B5EF4-FFF2-40B4-BE49-F238E27FC236}">
                        <a16:creationId xmlns:a16="http://schemas.microsoft.com/office/drawing/2014/main" id="{3C740F3A-28BC-495C-81BD-EA5193F1D84F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6" name="Ellipse 915">
                    <a:extLst>
                      <a:ext uri="{FF2B5EF4-FFF2-40B4-BE49-F238E27FC236}">
                        <a16:creationId xmlns:a16="http://schemas.microsoft.com/office/drawing/2014/main" id="{A6174BF5-D4E3-42B2-87FE-832626069A0E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4" name="Gruppieren 883">
                  <a:extLst>
                    <a:ext uri="{FF2B5EF4-FFF2-40B4-BE49-F238E27FC236}">
                      <a16:creationId xmlns:a16="http://schemas.microsoft.com/office/drawing/2014/main" id="{72E8A2B3-BB7B-4063-AE22-0FB3BF712A79}"/>
                    </a:ext>
                  </a:extLst>
                </p:cNvPr>
                <p:cNvGrpSpPr/>
                <p:nvPr/>
              </p:nvGrpSpPr>
              <p:grpSpPr>
                <a:xfrm rot="19774557">
                  <a:off x="127563" y="30723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13" name="Rechteck: abgerundete Ecken 912">
                    <a:extLst>
                      <a:ext uri="{FF2B5EF4-FFF2-40B4-BE49-F238E27FC236}">
                        <a16:creationId xmlns:a16="http://schemas.microsoft.com/office/drawing/2014/main" id="{67AF86E8-C8F2-46C2-8885-39B35CB4DF02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4" name="Ellipse 913">
                    <a:extLst>
                      <a:ext uri="{FF2B5EF4-FFF2-40B4-BE49-F238E27FC236}">
                        <a16:creationId xmlns:a16="http://schemas.microsoft.com/office/drawing/2014/main" id="{5CB6177D-7D4A-4AFC-81A6-23F9197EE3C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5" name="Gruppieren 884">
                  <a:extLst>
                    <a:ext uri="{FF2B5EF4-FFF2-40B4-BE49-F238E27FC236}">
                      <a16:creationId xmlns:a16="http://schemas.microsoft.com/office/drawing/2014/main" id="{F2378709-2901-42B7-8CA3-A3FBAD6B017C}"/>
                    </a:ext>
                  </a:extLst>
                </p:cNvPr>
                <p:cNvGrpSpPr/>
                <p:nvPr/>
              </p:nvGrpSpPr>
              <p:grpSpPr>
                <a:xfrm rot="7163255">
                  <a:off x="464546" y="340468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11" name="Rechteck: abgerundete Ecken 910">
                    <a:extLst>
                      <a:ext uri="{FF2B5EF4-FFF2-40B4-BE49-F238E27FC236}">
                        <a16:creationId xmlns:a16="http://schemas.microsoft.com/office/drawing/2014/main" id="{A8481653-1DFD-4E9B-80C2-17FD58164F11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2" name="Ellipse 911">
                    <a:extLst>
                      <a:ext uri="{FF2B5EF4-FFF2-40B4-BE49-F238E27FC236}">
                        <a16:creationId xmlns:a16="http://schemas.microsoft.com/office/drawing/2014/main" id="{A67684EA-7A70-4BF4-AE6F-D1E5FE38F33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6" name="Gruppieren 885">
                  <a:extLst>
                    <a:ext uri="{FF2B5EF4-FFF2-40B4-BE49-F238E27FC236}">
                      <a16:creationId xmlns:a16="http://schemas.microsoft.com/office/drawing/2014/main" id="{F856B42C-6447-4E70-A66C-411941374E38}"/>
                    </a:ext>
                  </a:extLst>
                </p:cNvPr>
                <p:cNvGrpSpPr/>
                <p:nvPr/>
              </p:nvGrpSpPr>
              <p:grpSpPr>
                <a:xfrm rot="3239136">
                  <a:off x="456764" y="11049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09" name="Rechteck: abgerundete Ecken 908">
                    <a:extLst>
                      <a:ext uri="{FF2B5EF4-FFF2-40B4-BE49-F238E27FC236}">
                        <a16:creationId xmlns:a16="http://schemas.microsoft.com/office/drawing/2014/main" id="{949BC78E-95BB-40F3-A009-D01A763DC47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10" name="Ellipse 909">
                    <a:extLst>
                      <a:ext uri="{FF2B5EF4-FFF2-40B4-BE49-F238E27FC236}">
                        <a16:creationId xmlns:a16="http://schemas.microsoft.com/office/drawing/2014/main" id="{E02A8BF7-B19E-4B8E-BF78-013D44C9D71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87" name="Gruppieren 886">
                  <a:extLst>
                    <a:ext uri="{FF2B5EF4-FFF2-40B4-BE49-F238E27FC236}">
                      <a16:creationId xmlns:a16="http://schemas.microsoft.com/office/drawing/2014/main" id="{2D5ED011-EBB6-44F3-9A2F-20259DAABE80}"/>
                    </a:ext>
                  </a:extLst>
                </p:cNvPr>
                <p:cNvGrpSpPr/>
                <p:nvPr/>
              </p:nvGrpSpPr>
              <p:grpSpPr>
                <a:xfrm rot="10800000">
                  <a:off x="252888" y="455254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07" name="Rechteck: abgerundete Ecken 906">
                    <a:extLst>
                      <a:ext uri="{FF2B5EF4-FFF2-40B4-BE49-F238E27FC236}">
                        <a16:creationId xmlns:a16="http://schemas.microsoft.com/office/drawing/2014/main" id="{2311A17B-0F0B-498E-995A-2067220A1FDF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08" name="Ellipse 907">
                    <a:extLst>
                      <a:ext uri="{FF2B5EF4-FFF2-40B4-BE49-F238E27FC236}">
                        <a16:creationId xmlns:a16="http://schemas.microsoft.com/office/drawing/2014/main" id="{5EAE1950-881D-46F2-A4AF-D66FE611138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888" name="Ellipse 887">
                  <a:extLst>
                    <a:ext uri="{FF2B5EF4-FFF2-40B4-BE49-F238E27FC236}">
                      <a16:creationId xmlns:a16="http://schemas.microsoft.com/office/drawing/2014/main" id="{B77FA6CB-3782-4709-A6EB-D42816EEE322}"/>
                    </a:ext>
                  </a:extLst>
                </p:cNvPr>
                <p:cNvSpPr/>
                <p:nvPr/>
              </p:nvSpPr>
              <p:spPr>
                <a:xfrm>
                  <a:off x="106973" y="105058"/>
                  <a:ext cx="355362" cy="332895"/>
                </a:xfrm>
                <a:prstGeom prst="ellipse">
                  <a:avLst/>
                </a:prstGeom>
                <a:noFill/>
                <a:ln w="15875" cap="rnd">
                  <a:solidFill>
                    <a:schemeClr val="bg2">
                      <a:lumMod val="50000"/>
                    </a:schemeClr>
                  </a:solidFill>
                  <a:prstDash val="sysDash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grpSp>
              <p:nvGrpSpPr>
                <p:cNvPr id="889" name="Gruppieren 888">
                  <a:extLst>
                    <a:ext uri="{FF2B5EF4-FFF2-40B4-BE49-F238E27FC236}">
                      <a16:creationId xmlns:a16="http://schemas.microsoft.com/office/drawing/2014/main" id="{68D77D1F-4BE3-48BB-8727-FA7270B4BDDB}"/>
                    </a:ext>
                  </a:extLst>
                </p:cNvPr>
                <p:cNvGrpSpPr/>
                <p:nvPr/>
              </p:nvGrpSpPr>
              <p:grpSpPr>
                <a:xfrm rot="16200000">
                  <a:off x="9595" y="227525"/>
                  <a:ext cx="70071" cy="89262"/>
                  <a:chOff x="0" y="0"/>
                  <a:chExt cx="290945" cy="380010"/>
                </a:xfrm>
              </p:grpSpPr>
              <p:sp>
                <p:nvSpPr>
                  <p:cNvPr id="905" name="Rechteck: abgerundete Ecken 904">
                    <a:extLst>
                      <a:ext uri="{FF2B5EF4-FFF2-40B4-BE49-F238E27FC236}">
                        <a16:creationId xmlns:a16="http://schemas.microsoft.com/office/drawing/2014/main" id="{C4859C3D-14C6-4398-BE4A-2EA27C16DE27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06" name="Ellipse 905">
                    <a:extLst>
                      <a:ext uri="{FF2B5EF4-FFF2-40B4-BE49-F238E27FC236}">
                        <a16:creationId xmlns:a16="http://schemas.microsoft.com/office/drawing/2014/main" id="{62318E58-68C4-4432-98EB-7BA0446F54C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90" name="Gruppieren 889">
                  <a:extLst>
                    <a:ext uri="{FF2B5EF4-FFF2-40B4-BE49-F238E27FC236}">
                      <a16:creationId xmlns:a16="http://schemas.microsoft.com/office/drawing/2014/main" id="{A87F697B-FC4E-401F-830F-891D3674398C}"/>
                    </a:ext>
                  </a:extLst>
                </p:cNvPr>
                <p:cNvGrpSpPr/>
                <p:nvPr/>
              </p:nvGrpSpPr>
              <p:grpSpPr>
                <a:xfrm rot="5400000">
                  <a:off x="488196" y="227525"/>
                  <a:ext cx="70043" cy="89196"/>
                  <a:chOff x="0" y="0"/>
                  <a:chExt cx="290945" cy="380010"/>
                </a:xfrm>
              </p:grpSpPr>
              <p:sp>
                <p:nvSpPr>
                  <p:cNvPr id="903" name="Rechteck: abgerundete Ecken 902">
                    <a:extLst>
                      <a:ext uri="{FF2B5EF4-FFF2-40B4-BE49-F238E27FC236}">
                        <a16:creationId xmlns:a16="http://schemas.microsoft.com/office/drawing/2014/main" id="{939538B7-FC07-414D-9388-32B17AC10178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04" name="Ellipse 903">
                    <a:extLst>
                      <a:ext uri="{FF2B5EF4-FFF2-40B4-BE49-F238E27FC236}">
                        <a16:creationId xmlns:a16="http://schemas.microsoft.com/office/drawing/2014/main" id="{F3483698-2234-475F-9D99-925137DBFE4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91" name="Gruppieren 890">
                  <a:extLst>
                    <a:ext uri="{FF2B5EF4-FFF2-40B4-BE49-F238E27FC236}">
                      <a16:creationId xmlns:a16="http://schemas.microsoft.com/office/drawing/2014/main" id="{3D7F3BD6-5F24-4F82-AD83-281E06A7B341}"/>
                    </a:ext>
                  </a:extLst>
                </p:cNvPr>
                <p:cNvGrpSpPr/>
                <p:nvPr/>
              </p:nvGrpSpPr>
              <p:grpSpPr>
                <a:xfrm rot="9246234">
                  <a:off x="369215" y="423720"/>
                  <a:ext cx="68341" cy="91521"/>
                  <a:chOff x="0" y="0"/>
                  <a:chExt cx="290945" cy="380010"/>
                </a:xfrm>
              </p:grpSpPr>
              <p:sp>
                <p:nvSpPr>
                  <p:cNvPr id="901" name="Rechteck: abgerundete Ecken 900">
                    <a:extLst>
                      <a:ext uri="{FF2B5EF4-FFF2-40B4-BE49-F238E27FC236}">
                        <a16:creationId xmlns:a16="http://schemas.microsoft.com/office/drawing/2014/main" id="{2128F0F5-B388-4EFB-910C-F356C83E3945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02" name="Ellipse 901">
                    <a:extLst>
                      <a:ext uri="{FF2B5EF4-FFF2-40B4-BE49-F238E27FC236}">
                        <a16:creationId xmlns:a16="http://schemas.microsoft.com/office/drawing/2014/main" id="{DA6AFA11-E0CE-449C-AC8E-181188BAEC5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892" name="Gruppieren 891">
                  <a:extLst>
                    <a:ext uri="{FF2B5EF4-FFF2-40B4-BE49-F238E27FC236}">
                      <a16:creationId xmlns:a16="http://schemas.microsoft.com/office/drawing/2014/main" id="{8602F8F6-D331-409B-BDD8-1F714A2DEB67}"/>
                    </a:ext>
                  </a:extLst>
                </p:cNvPr>
                <p:cNvGrpSpPr/>
                <p:nvPr/>
              </p:nvGrpSpPr>
              <p:grpSpPr>
                <a:xfrm rot="13816803">
                  <a:off x="53836" y="359720"/>
                  <a:ext cx="70071" cy="89262"/>
                  <a:chOff x="0" y="0"/>
                  <a:chExt cx="290945" cy="380010"/>
                </a:xfrm>
              </p:grpSpPr>
              <p:sp>
                <p:nvSpPr>
                  <p:cNvPr id="899" name="Rechteck: abgerundete Ecken 898">
                    <a:extLst>
                      <a:ext uri="{FF2B5EF4-FFF2-40B4-BE49-F238E27FC236}">
                        <a16:creationId xmlns:a16="http://schemas.microsoft.com/office/drawing/2014/main" id="{2E4CF677-1D23-4B3C-A61C-417CF9D103E9}"/>
                      </a:ext>
                    </a:extLst>
                  </p:cNvPr>
                  <p:cNvSpPr/>
                  <p:nvPr/>
                </p:nvSpPr>
                <p:spPr>
                  <a:xfrm>
                    <a:off x="100940" y="118753"/>
                    <a:ext cx="77189" cy="261257"/>
                  </a:xfrm>
                  <a:prstGeom prst="round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900" name="Ellipse 899">
                    <a:extLst>
                      <a:ext uri="{FF2B5EF4-FFF2-40B4-BE49-F238E27FC236}">
                        <a16:creationId xmlns:a16="http://schemas.microsoft.com/office/drawing/2014/main" id="{F5FC953C-211D-41F3-838F-33D6B218749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290945" cy="172192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893" name="Trapezoid 892">
                  <a:extLst>
                    <a:ext uri="{FF2B5EF4-FFF2-40B4-BE49-F238E27FC236}">
                      <a16:creationId xmlns:a16="http://schemas.microsoft.com/office/drawing/2014/main" id="{92A41664-2278-4476-BCC9-D48091D3A050}"/>
                    </a:ext>
                  </a:extLst>
                </p:cNvPr>
                <p:cNvSpPr/>
                <p:nvPr/>
              </p:nvSpPr>
              <p:spPr>
                <a:xfrm>
                  <a:off x="207736" y="161479"/>
                  <a:ext cx="164328" cy="217064"/>
                </a:xfrm>
                <a:prstGeom prst="trapezoid">
                  <a:avLst/>
                </a:prstGeom>
                <a:noFill/>
                <a:ln w="15875" cap="rnd">
                  <a:solidFill>
                    <a:schemeClr val="bg2">
                      <a:lumMod val="2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894" name="Verbinder: gekrümmt 893">
                  <a:extLst>
                    <a:ext uri="{FF2B5EF4-FFF2-40B4-BE49-F238E27FC236}">
                      <a16:creationId xmlns:a16="http://schemas.microsoft.com/office/drawing/2014/main" id="{D228E3AD-986B-4D0A-9337-BB023BAF0951}"/>
                    </a:ext>
                  </a:extLst>
                </p:cNvPr>
                <p:cNvCxnSpPr/>
                <p:nvPr/>
              </p:nvCxnSpPr>
              <p:spPr>
                <a:xfrm>
                  <a:off x="252888" y="208171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5" name="Ellipse 894">
                  <a:extLst>
                    <a:ext uri="{FF2B5EF4-FFF2-40B4-BE49-F238E27FC236}">
                      <a16:creationId xmlns:a16="http://schemas.microsoft.com/office/drawing/2014/main" id="{B35AA21F-F39A-42F9-97FC-72ADA33368E1}"/>
                    </a:ext>
                  </a:extLst>
                </p:cNvPr>
                <p:cNvSpPr/>
                <p:nvPr/>
              </p:nvSpPr>
              <p:spPr>
                <a:xfrm>
                  <a:off x="287908" y="180934"/>
                  <a:ext cx="33270" cy="3088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cxnSp>
              <p:nvCxnSpPr>
                <p:cNvPr id="896" name="Verbinder: gekrümmt 895">
                  <a:extLst>
                    <a:ext uri="{FF2B5EF4-FFF2-40B4-BE49-F238E27FC236}">
                      <a16:creationId xmlns:a16="http://schemas.microsoft.com/office/drawing/2014/main" id="{968B7129-144C-4D09-B8B5-691873BDE670}"/>
                    </a:ext>
                  </a:extLst>
                </p:cNvPr>
                <p:cNvCxnSpPr/>
                <p:nvPr/>
              </p:nvCxnSpPr>
              <p:spPr>
                <a:xfrm>
                  <a:off x="250943" y="266537"/>
                  <a:ext cx="76709" cy="54925"/>
                </a:xfrm>
                <a:prstGeom prst="curvedConnector3">
                  <a:avLst>
                    <a:gd name="adj1" fmla="val 41289"/>
                  </a:avLst>
                </a:prstGeom>
                <a:ln w="952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7" name="Ellipse 896">
                  <a:extLst>
                    <a:ext uri="{FF2B5EF4-FFF2-40B4-BE49-F238E27FC236}">
                      <a16:creationId xmlns:a16="http://schemas.microsoft.com/office/drawing/2014/main" id="{83DD5967-5D51-4993-8BE7-43A807797C35}"/>
                    </a:ext>
                  </a:extLst>
                </p:cNvPr>
                <p:cNvSpPr/>
                <p:nvPr/>
              </p:nvSpPr>
              <p:spPr>
                <a:xfrm>
                  <a:off x="243160" y="307394"/>
                  <a:ext cx="19526" cy="2145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898" name="Ellipse 897">
                  <a:extLst>
                    <a:ext uri="{FF2B5EF4-FFF2-40B4-BE49-F238E27FC236}">
                      <a16:creationId xmlns:a16="http://schemas.microsoft.com/office/drawing/2014/main" id="{E7626D57-575C-48A8-9349-05250DB299AB}"/>
                    </a:ext>
                  </a:extLst>
                </p:cNvPr>
                <p:cNvSpPr/>
                <p:nvPr/>
              </p:nvSpPr>
              <p:spPr>
                <a:xfrm>
                  <a:off x="303472" y="336577"/>
                  <a:ext cx="33473" cy="22880"/>
                </a:xfrm>
                <a:prstGeom prst="ellipse">
                  <a:avLst/>
                </a:prstGeom>
                <a:noFill/>
                <a:ln w="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</p:grpSp>
        <p:sp>
          <p:nvSpPr>
            <p:cNvPr id="1143" name="Ellipse 1142">
              <a:extLst>
                <a:ext uri="{FF2B5EF4-FFF2-40B4-BE49-F238E27FC236}">
                  <a16:creationId xmlns:a16="http://schemas.microsoft.com/office/drawing/2014/main" id="{69B38405-CD28-4C45-97E6-021A2ACD6DA1}"/>
                </a:ext>
              </a:extLst>
            </p:cNvPr>
            <p:cNvSpPr/>
            <p:nvPr/>
          </p:nvSpPr>
          <p:spPr>
            <a:xfrm>
              <a:off x="8758555" y="2763838"/>
              <a:ext cx="17780" cy="11430"/>
            </a:xfrm>
            <a:prstGeom prst="ellipse">
              <a:avLst/>
            </a:prstGeom>
            <a:noFill/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grpSp>
          <p:nvGrpSpPr>
            <p:cNvPr id="1144" name="Gruppieren 1143">
              <a:extLst>
                <a:ext uri="{FF2B5EF4-FFF2-40B4-BE49-F238E27FC236}">
                  <a16:creationId xmlns:a16="http://schemas.microsoft.com/office/drawing/2014/main" id="{BA3502DB-9CA4-47FB-A1D1-1FC06FD76415}"/>
                </a:ext>
              </a:extLst>
            </p:cNvPr>
            <p:cNvGrpSpPr/>
            <p:nvPr/>
          </p:nvGrpSpPr>
          <p:grpSpPr>
            <a:xfrm rot="21049445">
              <a:off x="6066155" y="1853248"/>
              <a:ext cx="304800" cy="282575"/>
              <a:chOff x="0" y="0"/>
              <a:chExt cx="567816" cy="546775"/>
            </a:xfrm>
          </p:grpSpPr>
          <p:sp>
            <p:nvSpPr>
              <p:cNvPr id="1145" name="Ellipse 1144">
                <a:extLst>
                  <a:ext uri="{FF2B5EF4-FFF2-40B4-BE49-F238E27FC236}">
                    <a16:creationId xmlns:a16="http://schemas.microsoft.com/office/drawing/2014/main" id="{D24A2652-8AAA-4D84-A627-B68432BAA7A2}"/>
                  </a:ext>
                </a:extLst>
              </p:cNvPr>
              <p:cNvSpPr/>
              <p:nvPr/>
            </p:nvSpPr>
            <p:spPr>
              <a:xfrm>
                <a:off x="81276" y="81307"/>
                <a:ext cx="407199" cy="378507"/>
              </a:xfrm>
              <a:prstGeom prst="ellipse">
                <a:avLst/>
              </a:prstGeom>
              <a:noFill/>
              <a:ln w="28575" cmpd="dbl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1146" name="Gruppieren 1145">
                <a:extLst>
                  <a:ext uri="{FF2B5EF4-FFF2-40B4-BE49-F238E27FC236}">
                    <a16:creationId xmlns:a16="http://schemas.microsoft.com/office/drawing/2014/main" id="{6D458C52-2715-4B22-B974-34ACA3CF8FB3}"/>
                  </a:ext>
                </a:extLst>
              </p:cNvPr>
              <p:cNvGrpSpPr/>
              <p:nvPr/>
            </p:nvGrpSpPr>
            <p:grpSpPr>
              <a:xfrm rot="1661338">
                <a:off x="363378" y="24886"/>
                <a:ext cx="68341" cy="91521"/>
                <a:chOff x="0" y="0"/>
                <a:chExt cx="290945" cy="380010"/>
              </a:xfrm>
            </p:grpSpPr>
            <p:sp>
              <p:nvSpPr>
                <p:cNvPr id="1186" name="Rechteck: abgerundete Ecken 1185">
                  <a:extLst>
                    <a:ext uri="{FF2B5EF4-FFF2-40B4-BE49-F238E27FC236}">
                      <a16:creationId xmlns:a16="http://schemas.microsoft.com/office/drawing/2014/main" id="{2AC7C15C-729C-4AF5-8BF7-EE9CF930A500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87" name="Ellipse 1186">
                  <a:extLst>
                    <a:ext uri="{FF2B5EF4-FFF2-40B4-BE49-F238E27FC236}">
                      <a16:creationId xmlns:a16="http://schemas.microsoft.com/office/drawing/2014/main" id="{5EBC26C3-8E2D-48EA-909D-DCC6640C7BD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47" name="Gruppieren 1146">
                <a:extLst>
                  <a:ext uri="{FF2B5EF4-FFF2-40B4-BE49-F238E27FC236}">
                    <a16:creationId xmlns:a16="http://schemas.microsoft.com/office/drawing/2014/main" id="{99854BBD-954E-4E17-9270-E1CF012F572A}"/>
                  </a:ext>
                </a:extLst>
              </p:cNvPr>
              <p:cNvGrpSpPr/>
              <p:nvPr/>
            </p:nvGrpSpPr>
            <p:grpSpPr>
              <a:xfrm rot="12376221">
                <a:off x="149370" y="435393"/>
                <a:ext cx="68340" cy="91521"/>
                <a:chOff x="0" y="0"/>
                <a:chExt cx="290945" cy="380010"/>
              </a:xfrm>
            </p:grpSpPr>
            <p:sp>
              <p:nvSpPr>
                <p:cNvPr id="1184" name="Rechteck: abgerundete Ecken 1183">
                  <a:extLst>
                    <a:ext uri="{FF2B5EF4-FFF2-40B4-BE49-F238E27FC236}">
                      <a16:creationId xmlns:a16="http://schemas.microsoft.com/office/drawing/2014/main" id="{D27DD2D6-9E95-47D6-9CCF-E04BD4022BD6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85" name="Ellipse 1184">
                  <a:extLst>
                    <a:ext uri="{FF2B5EF4-FFF2-40B4-BE49-F238E27FC236}">
                      <a16:creationId xmlns:a16="http://schemas.microsoft.com/office/drawing/2014/main" id="{757464C1-5889-46B4-AC61-2EA75A70E92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48" name="Gruppieren 1147">
                <a:extLst>
                  <a:ext uri="{FF2B5EF4-FFF2-40B4-BE49-F238E27FC236}">
                    <a16:creationId xmlns:a16="http://schemas.microsoft.com/office/drawing/2014/main" id="{EB6B1D9C-8C87-4071-922F-67B9B78CD2F0}"/>
                  </a:ext>
                </a:extLst>
              </p:cNvPr>
              <p:cNvGrpSpPr/>
              <p:nvPr/>
            </p:nvGrpSpPr>
            <p:grpSpPr>
              <a:xfrm rot="17937964">
                <a:off x="40217" y="114178"/>
                <a:ext cx="70071" cy="89262"/>
                <a:chOff x="0" y="0"/>
                <a:chExt cx="290945" cy="380010"/>
              </a:xfrm>
            </p:grpSpPr>
            <p:sp>
              <p:nvSpPr>
                <p:cNvPr id="1182" name="Rechteck: abgerundete Ecken 1181">
                  <a:extLst>
                    <a:ext uri="{FF2B5EF4-FFF2-40B4-BE49-F238E27FC236}">
                      <a16:creationId xmlns:a16="http://schemas.microsoft.com/office/drawing/2014/main" id="{404DDDD8-4DB0-4EA5-8810-A9A03376D4C1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83" name="Ellipse 1182">
                  <a:extLst>
                    <a:ext uri="{FF2B5EF4-FFF2-40B4-BE49-F238E27FC236}">
                      <a16:creationId xmlns:a16="http://schemas.microsoft.com/office/drawing/2014/main" id="{3C2A39DE-79E7-4B3F-863A-CAF31A0B2B57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49" name="Gruppieren 1148">
                <a:extLst>
                  <a:ext uri="{FF2B5EF4-FFF2-40B4-BE49-F238E27FC236}">
                    <a16:creationId xmlns:a16="http://schemas.microsoft.com/office/drawing/2014/main" id="{6A3FBE3F-9862-4EA4-B9F9-ED60663BA804}"/>
                  </a:ext>
                </a:extLst>
              </p:cNvPr>
              <p:cNvGrpSpPr/>
              <p:nvPr/>
            </p:nvGrpSpPr>
            <p:grpSpPr>
              <a:xfrm>
                <a:off x="254834" y="0"/>
                <a:ext cx="68341" cy="91521"/>
                <a:chOff x="0" y="0"/>
                <a:chExt cx="290945" cy="380010"/>
              </a:xfrm>
            </p:grpSpPr>
            <p:sp>
              <p:nvSpPr>
                <p:cNvPr id="1180" name="Rechteck: abgerundete Ecken 1179">
                  <a:extLst>
                    <a:ext uri="{FF2B5EF4-FFF2-40B4-BE49-F238E27FC236}">
                      <a16:creationId xmlns:a16="http://schemas.microsoft.com/office/drawing/2014/main" id="{4438701E-2C18-46E9-95DA-D481B0C56B8A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81" name="Ellipse 1180">
                  <a:extLst>
                    <a:ext uri="{FF2B5EF4-FFF2-40B4-BE49-F238E27FC236}">
                      <a16:creationId xmlns:a16="http://schemas.microsoft.com/office/drawing/2014/main" id="{9515495C-ED25-4022-A01D-106FC18C02B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0" name="Gruppieren 1149">
                <a:extLst>
                  <a:ext uri="{FF2B5EF4-FFF2-40B4-BE49-F238E27FC236}">
                    <a16:creationId xmlns:a16="http://schemas.microsoft.com/office/drawing/2014/main" id="{C8D93A16-4336-439C-AF71-C7A4598D9646}"/>
                  </a:ext>
                </a:extLst>
              </p:cNvPr>
              <p:cNvGrpSpPr/>
              <p:nvPr/>
            </p:nvGrpSpPr>
            <p:grpSpPr>
              <a:xfrm rot="19774557">
                <a:off x="127563" y="30723"/>
                <a:ext cx="68341" cy="91521"/>
                <a:chOff x="0" y="0"/>
                <a:chExt cx="290945" cy="380010"/>
              </a:xfrm>
            </p:grpSpPr>
            <p:sp>
              <p:nvSpPr>
                <p:cNvPr id="1178" name="Rechteck: abgerundete Ecken 1177">
                  <a:extLst>
                    <a:ext uri="{FF2B5EF4-FFF2-40B4-BE49-F238E27FC236}">
                      <a16:creationId xmlns:a16="http://schemas.microsoft.com/office/drawing/2014/main" id="{5F9993BA-469C-4940-9F97-90680F9C06FF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79" name="Ellipse 1178">
                  <a:extLst>
                    <a:ext uri="{FF2B5EF4-FFF2-40B4-BE49-F238E27FC236}">
                      <a16:creationId xmlns:a16="http://schemas.microsoft.com/office/drawing/2014/main" id="{001DBCF6-E5FF-477A-949B-78AAC21FCA9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1" name="Gruppieren 1150">
                <a:extLst>
                  <a:ext uri="{FF2B5EF4-FFF2-40B4-BE49-F238E27FC236}">
                    <a16:creationId xmlns:a16="http://schemas.microsoft.com/office/drawing/2014/main" id="{200CA8E8-857C-4293-86F6-844BC15604A9}"/>
                  </a:ext>
                </a:extLst>
              </p:cNvPr>
              <p:cNvGrpSpPr/>
              <p:nvPr/>
            </p:nvGrpSpPr>
            <p:grpSpPr>
              <a:xfrm rot="7163255">
                <a:off x="464546" y="340468"/>
                <a:ext cx="70071" cy="89262"/>
                <a:chOff x="0" y="0"/>
                <a:chExt cx="290945" cy="380010"/>
              </a:xfrm>
            </p:grpSpPr>
            <p:sp>
              <p:nvSpPr>
                <p:cNvPr id="1176" name="Rechteck: abgerundete Ecken 1175">
                  <a:extLst>
                    <a:ext uri="{FF2B5EF4-FFF2-40B4-BE49-F238E27FC236}">
                      <a16:creationId xmlns:a16="http://schemas.microsoft.com/office/drawing/2014/main" id="{9EF9B70E-EA9E-4989-B2D9-A71C826C8814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77" name="Ellipse 1176">
                  <a:extLst>
                    <a:ext uri="{FF2B5EF4-FFF2-40B4-BE49-F238E27FC236}">
                      <a16:creationId xmlns:a16="http://schemas.microsoft.com/office/drawing/2014/main" id="{FB2E512B-1257-4E85-8DF6-B05C8D4F3C59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2" name="Gruppieren 1151">
                <a:extLst>
                  <a:ext uri="{FF2B5EF4-FFF2-40B4-BE49-F238E27FC236}">
                    <a16:creationId xmlns:a16="http://schemas.microsoft.com/office/drawing/2014/main" id="{8803A3B8-7E70-4D6D-A0AE-BE267DA1424A}"/>
                  </a:ext>
                </a:extLst>
              </p:cNvPr>
              <p:cNvGrpSpPr/>
              <p:nvPr/>
            </p:nvGrpSpPr>
            <p:grpSpPr>
              <a:xfrm rot="3239136">
                <a:off x="456764" y="110490"/>
                <a:ext cx="70071" cy="89262"/>
                <a:chOff x="0" y="0"/>
                <a:chExt cx="290945" cy="380010"/>
              </a:xfrm>
            </p:grpSpPr>
            <p:sp>
              <p:nvSpPr>
                <p:cNvPr id="1174" name="Rechteck: abgerundete Ecken 1173">
                  <a:extLst>
                    <a:ext uri="{FF2B5EF4-FFF2-40B4-BE49-F238E27FC236}">
                      <a16:creationId xmlns:a16="http://schemas.microsoft.com/office/drawing/2014/main" id="{D3F48BD7-15E3-4BC7-B028-58CDE7C68891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75" name="Ellipse 1174">
                  <a:extLst>
                    <a:ext uri="{FF2B5EF4-FFF2-40B4-BE49-F238E27FC236}">
                      <a16:creationId xmlns:a16="http://schemas.microsoft.com/office/drawing/2014/main" id="{547F3B0C-AE3E-436B-A1B0-3D8053A727F6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3" name="Gruppieren 1152">
                <a:extLst>
                  <a:ext uri="{FF2B5EF4-FFF2-40B4-BE49-F238E27FC236}">
                    <a16:creationId xmlns:a16="http://schemas.microsoft.com/office/drawing/2014/main" id="{32E9C7B4-E35E-4B94-89E4-276DFA428963}"/>
                  </a:ext>
                </a:extLst>
              </p:cNvPr>
              <p:cNvGrpSpPr/>
              <p:nvPr/>
            </p:nvGrpSpPr>
            <p:grpSpPr>
              <a:xfrm rot="10800000">
                <a:off x="252888" y="455254"/>
                <a:ext cx="68341" cy="91521"/>
                <a:chOff x="0" y="0"/>
                <a:chExt cx="290945" cy="380010"/>
              </a:xfrm>
            </p:grpSpPr>
            <p:sp>
              <p:nvSpPr>
                <p:cNvPr id="1172" name="Rechteck: abgerundete Ecken 1171">
                  <a:extLst>
                    <a:ext uri="{FF2B5EF4-FFF2-40B4-BE49-F238E27FC236}">
                      <a16:creationId xmlns:a16="http://schemas.microsoft.com/office/drawing/2014/main" id="{C93CAEA0-29C7-4DE8-A67C-50456FDEDC40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73" name="Ellipse 1172">
                  <a:extLst>
                    <a:ext uri="{FF2B5EF4-FFF2-40B4-BE49-F238E27FC236}">
                      <a16:creationId xmlns:a16="http://schemas.microsoft.com/office/drawing/2014/main" id="{2EE1A0DE-94C6-4B6B-9509-DCC84D7966D7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154" name="Ellipse 1153">
                <a:extLst>
                  <a:ext uri="{FF2B5EF4-FFF2-40B4-BE49-F238E27FC236}">
                    <a16:creationId xmlns:a16="http://schemas.microsoft.com/office/drawing/2014/main" id="{7720C078-9243-4D79-B44B-0FE741624DB5}"/>
                  </a:ext>
                </a:extLst>
              </p:cNvPr>
              <p:cNvSpPr/>
              <p:nvPr/>
            </p:nvSpPr>
            <p:spPr>
              <a:xfrm>
                <a:off x="106973" y="105058"/>
                <a:ext cx="355362" cy="332895"/>
              </a:xfrm>
              <a:prstGeom prst="ellipse">
                <a:avLst/>
              </a:prstGeom>
              <a:noFill/>
              <a:ln w="15875" cap="rnd">
                <a:solidFill>
                  <a:schemeClr val="bg2">
                    <a:lumMod val="50000"/>
                  </a:schemeClr>
                </a:solidFill>
                <a:prstDash val="sys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1155" name="Gruppieren 1154">
                <a:extLst>
                  <a:ext uri="{FF2B5EF4-FFF2-40B4-BE49-F238E27FC236}">
                    <a16:creationId xmlns:a16="http://schemas.microsoft.com/office/drawing/2014/main" id="{7143F067-00D2-4E1E-9EB0-E20C7524F0EF}"/>
                  </a:ext>
                </a:extLst>
              </p:cNvPr>
              <p:cNvGrpSpPr/>
              <p:nvPr/>
            </p:nvGrpSpPr>
            <p:grpSpPr>
              <a:xfrm rot="16200000">
                <a:off x="9595" y="227525"/>
                <a:ext cx="70071" cy="89262"/>
                <a:chOff x="0" y="0"/>
                <a:chExt cx="290945" cy="380010"/>
              </a:xfrm>
            </p:grpSpPr>
            <p:sp>
              <p:nvSpPr>
                <p:cNvPr id="1170" name="Rechteck: abgerundete Ecken 1169">
                  <a:extLst>
                    <a:ext uri="{FF2B5EF4-FFF2-40B4-BE49-F238E27FC236}">
                      <a16:creationId xmlns:a16="http://schemas.microsoft.com/office/drawing/2014/main" id="{44E7ED55-A188-45D7-98D1-80345C62B289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71" name="Ellipse 1170">
                  <a:extLst>
                    <a:ext uri="{FF2B5EF4-FFF2-40B4-BE49-F238E27FC236}">
                      <a16:creationId xmlns:a16="http://schemas.microsoft.com/office/drawing/2014/main" id="{9B621D30-9EF8-4613-9889-34E8AC0FDFA8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6" name="Gruppieren 1155">
                <a:extLst>
                  <a:ext uri="{FF2B5EF4-FFF2-40B4-BE49-F238E27FC236}">
                    <a16:creationId xmlns:a16="http://schemas.microsoft.com/office/drawing/2014/main" id="{A3D570D0-173C-4AC6-A8BA-5A68A1B1F248}"/>
                  </a:ext>
                </a:extLst>
              </p:cNvPr>
              <p:cNvGrpSpPr/>
              <p:nvPr/>
            </p:nvGrpSpPr>
            <p:grpSpPr>
              <a:xfrm rot="5400000">
                <a:off x="488196" y="227525"/>
                <a:ext cx="70043" cy="89196"/>
                <a:chOff x="0" y="0"/>
                <a:chExt cx="290945" cy="380010"/>
              </a:xfrm>
            </p:grpSpPr>
            <p:sp>
              <p:nvSpPr>
                <p:cNvPr id="1168" name="Rechteck: abgerundete Ecken 1167">
                  <a:extLst>
                    <a:ext uri="{FF2B5EF4-FFF2-40B4-BE49-F238E27FC236}">
                      <a16:creationId xmlns:a16="http://schemas.microsoft.com/office/drawing/2014/main" id="{AF066F4C-C6CC-41D8-94C8-A5380BCB9EBF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69" name="Ellipse 1168">
                  <a:extLst>
                    <a:ext uri="{FF2B5EF4-FFF2-40B4-BE49-F238E27FC236}">
                      <a16:creationId xmlns:a16="http://schemas.microsoft.com/office/drawing/2014/main" id="{365BD060-040A-457B-A7FD-D06E31C3117A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7" name="Gruppieren 1156">
                <a:extLst>
                  <a:ext uri="{FF2B5EF4-FFF2-40B4-BE49-F238E27FC236}">
                    <a16:creationId xmlns:a16="http://schemas.microsoft.com/office/drawing/2014/main" id="{1F7FB6AF-BAF1-4010-AD76-2A8D7A96FE84}"/>
                  </a:ext>
                </a:extLst>
              </p:cNvPr>
              <p:cNvGrpSpPr/>
              <p:nvPr/>
            </p:nvGrpSpPr>
            <p:grpSpPr>
              <a:xfrm rot="9246234">
                <a:off x="369215" y="423720"/>
                <a:ext cx="68341" cy="91521"/>
                <a:chOff x="0" y="0"/>
                <a:chExt cx="290945" cy="380010"/>
              </a:xfrm>
            </p:grpSpPr>
            <p:sp>
              <p:nvSpPr>
                <p:cNvPr id="1166" name="Rechteck: abgerundete Ecken 1165">
                  <a:extLst>
                    <a:ext uri="{FF2B5EF4-FFF2-40B4-BE49-F238E27FC236}">
                      <a16:creationId xmlns:a16="http://schemas.microsoft.com/office/drawing/2014/main" id="{3DE94285-055A-4F06-85C2-FD78D21C0B85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67" name="Ellipse 1166">
                  <a:extLst>
                    <a:ext uri="{FF2B5EF4-FFF2-40B4-BE49-F238E27FC236}">
                      <a16:creationId xmlns:a16="http://schemas.microsoft.com/office/drawing/2014/main" id="{941E546C-410C-4032-B7B6-8B2CB87D1E6C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58" name="Gruppieren 1157">
                <a:extLst>
                  <a:ext uri="{FF2B5EF4-FFF2-40B4-BE49-F238E27FC236}">
                    <a16:creationId xmlns:a16="http://schemas.microsoft.com/office/drawing/2014/main" id="{3C909806-0A13-45E7-B6BC-00B0FA8E132B}"/>
                  </a:ext>
                </a:extLst>
              </p:cNvPr>
              <p:cNvGrpSpPr/>
              <p:nvPr/>
            </p:nvGrpSpPr>
            <p:grpSpPr>
              <a:xfrm rot="13816803">
                <a:off x="53838" y="359719"/>
                <a:ext cx="70070" cy="89263"/>
                <a:chOff x="0" y="0"/>
                <a:chExt cx="290945" cy="380010"/>
              </a:xfrm>
            </p:grpSpPr>
            <p:sp>
              <p:nvSpPr>
                <p:cNvPr id="1164" name="Rechteck: abgerundete Ecken 1163">
                  <a:extLst>
                    <a:ext uri="{FF2B5EF4-FFF2-40B4-BE49-F238E27FC236}">
                      <a16:creationId xmlns:a16="http://schemas.microsoft.com/office/drawing/2014/main" id="{A9982A95-F416-4C2D-8C1B-A0D38EF0C4C3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65" name="Ellipse 1164">
                  <a:extLst>
                    <a:ext uri="{FF2B5EF4-FFF2-40B4-BE49-F238E27FC236}">
                      <a16:creationId xmlns:a16="http://schemas.microsoft.com/office/drawing/2014/main" id="{B69065C9-F64C-46D5-A236-B29173014ED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159" name="Trapezoid 1158">
                <a:extLst>
                  <a:ext uri="{FF2B5EF4-FFF2-40B4-BE49-F238E27FC236}">
                    <a16:creationId xmlns:a16="http://schemas.microsoft.com/office/drawing/2014/main" id="{8A840925-71D4-4CAD-9164-59474C7E5486}"/>
                  </a:ext>
                </a:extLst>
              </p:cNvPr>
              <p:cNvSpPr/>
              <p:nvPr/>
            </p:nvSpPr>
            <p:spPr>
              <a:xfrm>
                <a:off x="207600" y="161291"/>
                <a:ext cx="164328" cy="288902"/>
              </a:xfrm>
              <a:prstGeom prst="trapezoid">
                <a:avLst/>
              </a:prstGeom>
              <a:noFill/>
              <a:ln w="15875" cap="rnd">
                <a:solidFill>
                  <a:schemeClr val="bg2">
                    <a:lumMod val="2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160" name="Ellipse 1159">
                <a:extLst>
                  <a:ext uri="{FF2B5EF4-FFF2-40B4-BE49-F238E27FC236}">
                    <a16:creationId xmlns:a16="http://schemas.microsoft.com/office/drawing/2014/main" id="{8CAC560B-C0F1-4D92-882E-1E8C07CC7B7C}"/>
                  </a:ext>
                </a:extLst>
              </p:cNvPr>
              <p:cNvSpPr/>
              <p:nvPr/>
            </p:nvSpPr>
            <p:spPr>
              <a:xfrm>
                <a:off x="287908" y="180934"/>
                <a:ext cx="33270" cy="3088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cxnSp>
            <p:nvCxnSpPr>
              <p:cNvPr id="1161" name="Verbinder: gekrümmt 1160">
                <a:extLst>
                  <a:ext uri="{FF2B5EF4-FFF2-40B4-BE49-F238E27FC236}">
                    <a16:creationId xmlns:a16="http://schemas.microsoft.com/office/drawing/2014/main" id="{6EFC211F-BB72-4F67-AE20-F326C8DB7B27}"/>
                  </a:ext>
                </a:extLst>
              </p:cNvPr>
              <p:cNvCxnSpPr/>
              <p:nvPr/>
            </p:nvCxnSpPr>
            <p:spPr>
              <a:xfrm>
                <a:off x="250943" y="266537"/>
                <a:ext cx="76709" cy="54925"/>
              </a:xfrm>
              <a:prstGeom prst="curvedConnector3">
                <a:avLst>
                  <a:gd name="adj1" fmla="val 41847"/>
                </a:avLst>
              </a:prstGeom>
              <a:ln w="95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2" name="Ellipse 1161">
                <a:extLst>
                  <a:ext uri="{FF2B5EF4-FFF2-40B4-BE49-F238E27FC236}">
                    <a16:creationId xmlns:a16="http://schemas.microsoft.com/office/drawing/2014/main" id="{02C202EC-B753-4F85-BBF7-5A55CBB48CA9}"/>
                  </a:ext>
                </a:extLst>
              </p:cNvPr>
              <p:cNvSpPr/>
              <p:nvPr/>
            </p:nvSpPr>
            <p:spPr>
              <a:xfrm>
                <a:off x="243160" y="307394"/>
                <a:ext cx="19526" cy="21450"/>
              </a:xfrm>
              <a:prstGeom prst="ellipse">
                <a:avLst/>
              </a:prstGeom>
              <a:noFill/>
              <a:ln w="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163" name="Ellipse 1162">
                <a:extLst>
                  <a:ext uri="{FF2B5EF4-FFF2-40B4-BE49-F238E27FC236}">
                    <a16:creationId xmlns:a16="http://schemas.microsoft.com/office/drawing/2014/main" id="{7C411B6D-C846-424A-BAE6-009C4797F12B}"/>
                  </a:ext>
                </a:extLst>
              </p:cNvPr>
              <p:cNvSpPr/>
              <p:nvPr/>
            </p:nvSpPr>
            <p:spPr>
              <a:xfrm>
                <a:off x="303472" y="336577"/>
                <a:ext cx="33473" cy="22880"/>
              </a:xfrm>
              <a:prstGeom prst="ellipse">
                <a:avLst/>
              </a:prstGeom>
              <a:noFill/>
              <a:ln w="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1188" name="Gruppieren 1187">
              <a:extLst>
                <a:ext uri="{FF2B5EF4-FFF2-40B4-BE49-F238E27FC236}">
                  <a16:creationId xmlns:a16="http://schemas.microsoft.com/office/drawing/2014/main" id="{488C398D-6496-4A9E-ACE9-645A8589C549}"/>
                </a:ext>
              </a:extLst>
            </p:cNvPr>
            <p:cNvGrpSpPr/>
            <p:nvPr/>
          </p:nvGrpSpPr>
          <p:grpSpPr>
            <a:xfrm>
              <a:off x="5671820" y="2002473"/>
              <a:ext cx="1928495" cy="960120"/>
              <a:chOff x="0" y="0"/>
              <a:chExt cx="1928495" cy="960420"/>
            </a:xfrm>
          </p:grpSpPr>
          <p:sp>
            <p:nvSpPr>
              <p:cNvPr id="1189" name="Ellipse 1188">
                <a:extLst>
                  <a:ext uri="{FF2B5EF4-FFF2-40B4-BE49-F238E27FC236}">
                    <a16:creationId xmlns:a16="http://schemas.microsoft.com/office/drawing/2014/main" id="{980628F3-5211-45C1-91D2-09D63815E5D7}"/>
                  </a:ext>
                </a:extLst>
              </p:cNvPr>
              <p:cNvSpPr/>
              <p:nvPr/>
            </p:nvSpPr>
            <p:spPr>
              <a:xfrm>
                <a:off x="0" y="23795"/>
                <a:ext cx="1928495" cy="936625"/>
              </a:xfrm>
              <a:prstGeom prst="ellipse">
                <a:avLst/>
              </a:prstGeom>
              <a:noFill/>
              <a:ln w="63500" cmpd="dbl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1190" name="Ellipse 1189">
                <a:extLst>
                  <a:ext uri="{FF2B5EF4-FFF2-40B4-BE49-F238E27FC236}">
                    <a16:creationId xmlns:a16="http://schemas.microsoft.com/office/drawing/2014/main" id="{D1156B41-7D3A-4894-8C1A-68094F180606}"/>
                  </a:ext>
                </a:extLst>
              </p:cNvPr>
              <p:cNvSpPr/>
              <p:nvPr/>
            </p:nvSpPr>
            <p:spPr>
              <a:xfrm>
                <a:off x="1196538" y="543881"/>
                <a:ext cx="335915" cy="234315"/>
              </a:xfrm>
              <a:prstGeom prst="ellipse">
                <a:avLst/>
              </a:prstGeom>
              <a:noFill/>
              <a:ln w="63500" cmpd="dbl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de-DE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Zekllkern</a:t>
                </a:r>
              </a:p>
            </p:txBody>
          </p:sp>
          <p:sp>
            <p:nvSpPr>
              <p:cNvPr id="1191" name="Trapezoid 1190">
                <a:extLst>
                  <a:ext uri="{FF2B5EF4-FFF2-40B4-BE49-F238E27FC236}">
                    <a16:creationId xmlns:a16="http://schemas.microsoft.com/office/drawing/2014/main" id="{E251DFC3-3C8D-4A1F-BC6E-B446E8462EE6}"/>
                  </a:ext>
                </a:extLst>
              </p:cNvPr>
              <p:cNvSpPr/>
              <p:nvPr/>
            </p:nvSpPr>
            <p:spPr>
              <a:xfrm rot="20967891">
                <a:off x="474469" y="42135"/>
                <a:ext cx="189283" cy="94210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grpSp>
            <p:nvGrpSpPr>
              <p:cNvPr id="1192" name="Gruppieren 1191">
                <a:extLst>
                  <a:ext uri="{FF2B5EF4-FFF2-40B4-BE49-F238E27FC236}">
                    <a16:creationId xmlns:a16="http://schemas.microsoft.com/office/drawing/2014/main" id="{5D0C2EBF-3016-4A30-B678-7E4E76A73CE1}"/>
                  </a:ext>
                </a:extLst>
              </p:cNvPr>
              <p:cNvGrpSpPr/>
              <p:nvPr/>
            </p:nvGrpSpPr>
            <p:grpSpPr>
              <a:xfrm rot="21213301">
                <a:off x="727441" y="0"/>
                <a:ext cx="36717" cy="47346"/>
                <a:chOff x="0" y="0"/>
                <a:chExt cx="290945" cy="380010"/>
              </a:xfrm>
            </p:grpSpPr>
            <p:sp>
              <p:nvSpPr>
                <p:cNvPr id="1197" name="Rechteck: abgerundete Ecken 1196">
                  <a:extLst>
                    <a:ext uri="{FF2B5EF4-FFF2-40B4-BE49-F238E27FC236}">
                      <a16:creationId xmlns:a16="http://schemas.microsoft.com/office/drawing/2014/main" id="{657DC9BE-8DB0-4BE1-B2BB-25C996820109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98" name="Ellipse 1197">
                  <a:extLst>
                    <a:ext uri="{FF2B5EF4-FFF2-40B4-BE49-F238E27FC236}">
                      <a16:creationId xmlns:a16="http://schemas.microsoft.com/office/drawing/2014/main" id="{8D4B5E5F-4842-44AE-A59A-C767F9C4459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193" name="Gruppieren 1192">
                <a:extLst>
                  <a:ext uri="{FF2B5EF4-FFF2-40B4-BE49-F238E27FC236}">
                    <a16:creationId xmlns:a16="http://schemas.microsoft.com/office/drawing/2014/main" id="{61BADF00-906F-4B1A-AAB2-FBAE3075AA20}"/>
                  </a:ext>
                </a:extLst>
              </p:cNvPr>
              <p:cNvGrpSpPr/>
              <p:nvPr/>
            </p:nvGrpSpPr>
            <p:grpSpPr>
              <a:xfrm rot="20283286">
                <a:off x="363720" y="88381"/>
                <a:ext cx="36717" cy="47346"/>
                <a:chOff x="0" y="0"/>
                <a:chExt cx="290945" cy="380010"/>
              </a:xfrm>
            </p:grpSpPr>
            <p:sp>
              <p:nvSpPr>
                <p:cNvPr id="1195" name="Rechteck: abgerundete Ecken 1194">
                  <a:extLst>
                    <a:ext uri="{FF2B5EF4-FFF2-40B4-BE49-F238E27FC236}">
                      <a16:creationId xmlns:a16="http://schemas.microsoft.com/office/drawing/2014/main" id="{B488E9AC-3CF3-47E5-809A-42B62984C08B}"/>
                    </a:ext>
                  </a:extLst>
                </p:cNvPr>
                <p:cNvSpPr/>
                <p:nvPr/>
              </p:nvSpPr>
              <p:spPr>
                <a:xfrm>
                  <a:off x="100940" y="118753"/>
                  <a:ext cx="77189" cy="261257"/>
                </a:xfrm>
                <a:prstGeom prst="round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196" name="Ellipse 1195">
                  <a:extLst>
                    <a:ext uri="{FF2B5EF4-FFF2-40B4-BE49-F238E27FC236}">
                      <a16:creationId xmlns:a16="http://schemas.microsoft.com/office/drawing/2014/main" id="{C0498737-154E-4FDA-A313-7FDA452AE234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90945" cy="172192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194" name="Verbinder: gekrümmt 1193">
                <a:extLst>
                  <a:ext uri="{FF2B5EF4-FFF2-40B4-BE49-F238E27FC236}">
                    <a16:creationId xmlns:a16="http://schemas.microsoft.com/office/drawing/2014/main" id="{DFF6AD1B-4677-4087-A429-025FB30A2682}"/>
                  </a:ext>
                </a:extLst>
              </p:cNvPr>
              <p:cNvCxnSpPr/>
              <p:nvPr/>
            </p:nvCxnSpPr>
            <p:spPr>
              <a:xfrm>
                <a:off x="565622" y="72730"/>
                <a:ext cx="109633" cy="121345"/>
              </a:xfrm>
              <a:prstGeom prst="curvedConnector3">
                <a:avLst>
                  <a:gd name="adj1" fmla="val 41289"/>
                </a:avLst>
              </a:prstGeom>
              <a:ln w="952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9" name="Ellipse 1198">
              <a:extLst>
                <a:ext uri="{FF2B5EF4-FFF2-40B4-BE49-F238E27FC236}">
                  <a16:creationId xmlns:a16="http://schemas.microsoft.com/office/drawing/2014/main" id="{FAC802F7-97A0-4366-8DAC-44073594FBA2}"/>
                </a:ext>
              </a:extLst>
            </p:cNvPr>
            <p:cNvSpPr/>
            <p:nvPr/>
          </p:nvSpPr>
          <p:spPr>
            <a:xfrm>
              <a:off x="8579485" y="2820353"/>
              <a:ext cx="17780" cy="11430"/>
            </a:xfrm>
            <a:prstGeom prst="ellipse">
              <a:avLst/>
            </a:prstGeom>
            <a:noFill/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200" name="Gerader Verbinder 1199">
              <a:extLst>
                <a:ext uri="{FF2B5EF4-FFF2-40B4-BE49-F238E27FC236}">
                  <a16:creationId xmlns:a16="http://schemas.microsoft.com/office/drawing/2014/main" id="{293407E7-5CC8-4163-9C9C-614F69BAD0F6}"/>
                </a:ext>
              </a:extLst>
            </p:cNvPr>
            <p:cNvCxnSpPr/>
            <p:nvPr/>
          </p:nvCxnSpPr>
          <p:spPr>
            <a:xfrm flipH="1">
              <a:off x="8580755" y="2333308"/>
              <a:ext cx="7620" cy="39370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1" name="Gerade Verbindung mit Pfeil 1200">
              <a:extLst>
                <a:ext uri="{FF2B5EF4-FFF2-40B4-BE49-F238E27FC236}">
                  <a16:creationId xmlns:a16="http://schemas.microsoft.com/office/drawing/2014/main" id="{877C3F64-1D06-4E07-97EB-519351E8A4D4}"/>
                </a:ext>
              </a:extLst>
            </p:cNvPr>
            <p:cNvCxnSpPr/>
            <p:nvPr/>
          </p:nvCxnSpPr>
          <p:spPr>
            <a:xfrm flipV="1">
              <a:off x="7666355" y="2493328"/>
              <a:ext cx="200660" cy="25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2" name="Gerader Verbinder 1201">
              <a:extLst>
                <a:ext uri="{FF2B5EF4-FFF2-40B4-BE49-F238E27FC236}">
                  <a16:creationId xmlns:a16="http://schemas.microsoft.com/office/drawing/2014/main" id="{ED2410A3-A136-444F-B1C0-2958593EE39A}"/>
                </a:ext>
              </a:extLst>
            </p:cNvPr>
            <p:cNvCxnSpPr/>
            <p:nvPr/>
          </p:nvCxnSpPr>
          <p:spPr>
            <a:xfrm>
              <a:off x="8831580" y="2464753"/>
              <a:ext cx="16510" cy="32385"/>
            </a:xfrm>
            <a:prstGeom prst="line">
              <a:avLst/>
            </a:prstGeom>
            <a:ln w="19050" cap="rnd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3" name="Gerader Verbinder 1202">
              <a:extLst>
                <a:ext uri="{FF2B5EF4-FFF2-40B4-BE49-F238E27FC236}">
                  <a16:creationId xmlns:a16="http://schemas.microsoft.com/office/drawing/2014/main" id="{9319AB10-8FFA-4330-8CBA-70057E76A595}"/>
                </a:ext>
              </a:extLst>
            </p:cNvPr>
            <p:cNvCxnSpPr/>
            <p:nvPr/>
          </p:nvCxnSpPr>
          <p:spPr>
            <a:xfrm flipH="1">
              <a:off x="8722995" y="2406333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4" name="Gerader Verbinder 1203">
              <a:extLst>
                <a:ext uri="{FF2B5EF4-FFF2-40B4-BE49-F238E27FC236}">
                  <a16:creationId xmlns:a16="http://schemas.microsoft.com/office/drawing/2014/main" id="{D0E99F38-D084-4498-9139-5979206733A3}"/>
                </a:ext>
              </a:extLst>
            </p:cNvPr>
            <p:cNvCxnSpPr/>
            <p:nvPr/>
          </p:nvCxnSpPr>
          <p:spPr>
            <a:xfrm flipH="1">
              <a:off x="8331835" y="2345373"/>
              <a:ext cx="36830" cy="8255"/>
            </a:xfrm>
            <a:prstGeom prst="line">
              <a:avLst/>
            </a:prstGeom>
            <a:ln w="15875"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5" name="Ellipse 1204">
              <a:extLst>
                <a:ext uri="{FF2B5EF4-FFF2-40B4-BE49-F238E27FC236}">
                  <a16:creationId xmlns:a16="http://schemas.microsoft.com/office/drawing/2014/main" id="{24544A57-98A2-4682-9379-EED34FB16CBC}"/>
                </a:ext>
              </a:extLst>
            </p:cNvPr>
            <p:cNvSpPr/>
            <p:nvPr/>
          </p:nvSpPr>
          <p:spPr>
            <a:xfrm>
              <a:off x="8858885" y="2304733"/>
              <a:ext cx="17780" cy="15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206" name="Ellipse 1205">
              <a:extLst>
                <a:ext uri="{FF2B5EF4-FFF2-40B4-BE49-F238E27FC236}">
                  <a16:creationId xmlns:a16="http://schemas.microsoft.com/office/drawing/2014/main" id="{E811C40E-FA66-49D2-9C79-541599E0F5F1}"/>
                </a:ext>
              </a:extLst>
            </p:cNvPr>
            <p:cNvSpPr/>
            <p:nvPr/>
          </p:nvSpPr>
          <p:spPr>
            <a:xfrm>
              <a:off x="8689340" y="2363153"/>
              <a:ext cx="17780" cy="15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207" name="Bogen 1206">
              <a:extLst>
                <a:ext uri="{FF2B5EF4-FFF2-40B4-BE49-F238E27FC236}">
                  <a16:creationId xmlns:a16="http://schemas.microsoft.com/office/drawing/2014/main" id="{E5872BE2-511C-41A7-B8D0-DBD5D4F08470}"/>
                </a:ext>
              </a:extLst>
            </p:cNvPr>
            <p:cNvSpPr/>
            <p:nvPr/>
          </p:nvSpPr>
          <p:spPr>
            <a:xfrm>
              <a:off x="10360025" y="1848803"/>
              <a:ext cx="521970" cy="435610"/>
            </a:xfrm>
            <a:prstGeom prst="arc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208" name="Bogen 1207">
              <a:extLst>
                <a:ext uri="{FF2B5EF4-FFF2-40B4-BE49-F238E27FC236}">
                  <a16:creationId xmlns:a16="http://schemas.microsoft.com/office/drawing/2014/main" id="{A6DA31F9-D3AE-427A-8938-7FE806846855}"/>
                </a:ext>
              </a:extLst>
            </p:cNvPr>
            <p:cNvSpPr/>
            <p:nvPr/>
          </p:nvSpPr>
          <p:spPr>
            <a:xfrm rot="15919431">
              <a:off x="11682095" y="1868488"/>
              <a:ext cx="521970" cy="435610"/>
            </a:xfrm>
            <a:prstGeom prst="arc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209" name="Gerade Verbindung mit Pfeil 1208">
              <a:extLst>
                <a:ext uri="{FF2B5EF4-FFF2-40B4-BE49-F238E27FC236}">
                  <a16:creationId xmlns:a16="http://schemas.microsoft.com/office/drawing/2014/main" id="{E5D93948-1DC2-423E-ABAA-BF85BC291445}"/>
                </a:ext>
              </a:extLst>
            </p:cNvPr>
            <p:cNvCxnSpPr/>
            <p:nvPr/>
          </p:nvCxnSpPr>
          <p:spPr>
            <a:xfrm flipV="1">
              <a:off x="9950450" y="2474913"/>
              <a:ext cx="200660" cy="25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0" name="Gerade Verbindung mit Pfeil 1209">
              <a:extLst>
                <a:ext uri="{FF2B5EF4-FFF2-40B4-BE49-F238E27FC236}">
                  <a16:creationId xmlns:a16="http://schemas.microsoft.com/office/drawing/2014/main" id="{1C19A652-5DB8-4E51-8903-61C6AE805DF6}"/>
                </a:ext>
              </a:extLst>
            </p:cNvPr>
            <p:cNvCxnSpPr/>
            <p:nvPr/>
          </p:nvCxnSpPr>
          <p:spPr>
            <a:xfrm>
              <a:off x="6208395" y="2084388"/>
              <a:ext cx="136525" cy="2305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1" name="Textfeld 6">
              <a:extLst>
                <a:ext uri="{FF2B5EF4-FFF2-40B4-BE49-F238E27FC236}">
                  <a16:creationId xmlns:a16="http://schemas.microsoft.com/office/drawing/2014/main" id="{AFF4C47A-9DA0-4DD3-A790-91D70F0755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6857638" y="2579910"/>
              <a:ext cx="67500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de-DE" sz="5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Zellkern</a:t>
              </a:r>
              <a:endPara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22" name="Textfeld 6">
              <a:extLst>
                <a:ext uri="{FF2B5EF4-FFF2-40B4-BE49-F238E27FC236}">
                  <a16:creationId xmlns:a16="http://schemas.microsoft.com/office/drawing/2014/main" id="{A7DAB71F-FD1C-4832-879E-04B21C43A7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9151661" y="2589894"/>
              <a:ext cx="67500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de-DE" sz="5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Zellkern</a:t>
              </a:r>
              <a:endPara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23" name="Textfeld 6">
              <a:extLst>
                <a:ext uri="{FF2B5EF4-FFF2-40B4-BE49-F238E27FC236}">
                  <a16:creationId xmlns:a16="http://schemas.microsoft.com/office/drawing/2014/main" id="{EA0BF0F2-7820-4CA9-88CA-F6BFB97D8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 flipV="1">
              <a:off x="11376522" y="2614811"/>
              <a:ext cx="675005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de-DE" sz="5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Zellkern</a:t>
              </a:r>
              <a:endPara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25" name="Textfeld 1624">
            <a:extLst>
              <a:ext uri="{FF2B5EF4-FFF2-40B4-BE49-F238E27FC236}">
                <a16:creationId xmlns:a16="http://schemas.microsoft.com/office/drawing/2014/main" id="{401CC485-9076-484A-A090-E1B41C7A3739}"/>
              </a:ext>
            </a:extLst>
          </p:cNvPr>
          <p:cNvSpPr txBox="1"/>
          <p:nvPr/>
        </p:nvSpPr>
        <p:spPr>
          <a:xfrm>
            <a:off x="6414593" y="611106"/>
            <a:ext cx="1330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/>
              <a:t>NEIN</a:t>
            </a:r>
          </a:p>
        </p:txBody>
      </p:sp>
    </p:spTree>
    <p:extLst>
      <p:ext uri="{BB962C8B-B14F-4D97-AF65-F5344CB8AC3E}">
        <p14:creationId xmlns:p14="http://schemas.microsoft.com/office/powerpoint/2010/main" val="36397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2855F1C-CDD4-4F65-BA36-E605730C5661}"/>
              </a:ext>
            </a:extLst>
          </p:cNvPr>
          <p:cNvSpPr txBox="1"/>
          <p:nvPr/>
        </p:nvSpPr>
        <p:spPr>
          <a:xfrm>
            <a:off x="934212" y="970506"/>
            <a:ext cx="10323576" cy="308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 klärende Inhalte:</a:t>
            </a: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Bau Retrovirus</a:t>
            </a: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Vermehrung Retrovirus</a:t>
            </a: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Aufbau des Genoms </a:t>
            </a: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5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D712B0552E4C040800325C97DCF7ADA" ma:contentTypeVersion="" ma:contentTypeDescription="Ein neues Dokument erstellen." ma:contentTypeScope="" ma:versionID="ceb1499377c913675057af43183e035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2FCF90-7408-4ECD-8CBF-F452FD2165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9836FC-2AF9-41F6-9D85-726E7C083B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58663E-27F0-497A-8434-167F3FC294E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Breitbild</PresentationFormat>
  <Paragraphs>22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Virus – ein Lebewesen?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Daniela Beck</dc:creator>
  <cp:lastModifiedBy>Textbureau Strauß</cp:lastModifiedBy>
  <cp:revision>3</cp:revision>
  <dcterms:created xsi:type="dcterms:W3CDTF">2020-07-30T07:31:46Z</dcterms:created>
  <dcterms:modified xsi:type="dcterms:W3CDTF">2021-09-21T09:18:44Z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0x0101004D712B0552E4C040800325C97DCF7ADA</vt:lpwstr>
  </property>
</Properties>
</file>